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11" r:id="rId1"/>
  </p:sldMasterIdLst>
  <p:notesMasterIdLst>
    <p:notesMasterId r:id="rId10"/>
  </p:notesMasterIdLst>
  <p:sldIdLst>
    <p:sldId id="256" r:id="rId2"/>
    <p:sldId id="257" r:id="rId3"/>
    <p:sldId id="261" r:id="rId4"/>
    <p:sldId id="258" r:id="rId5"/>
    <p:sldId id="262" r:id="rId6"/>
    <p:sldId id="259" r:id="rId7"/>
    <p:sldId id="263" r:id="rId8"/>
    <p:sldId id="260" r:id="rId9"/>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7" d="100"/>
          <a:sy n="117" d="100"/>
        </p:scale>
        <p:origin x="318" y="11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44239F9-6ACB-A04B-97B2-0D5E153925CE}" type="datetimeFigureOut">
              <a:rPr lang="en-US" altLang="ja-JP" smtClean="0"/>
              <a:t>2/18/2025</a:t>
            </a:fld>
            <a:endParaRPr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E223D4-4CED-5F4A-9553-771F8E2B0730}" type="slidenum">
              <a:rPr lang="en-US" altLang="ja-JP" smtClean="0"/>
              <a:t>‹#›</a:t>
            </a:fld>
            <a:endParaRPr lang="ja-JP" altLang="en-US"/>
          </a:p>
        </p:txBody>
      </p:sp>
    </p:spTree>
    <p:extLst>
      <p:ext uri="{BB962C8B-B14F-4D97-AF65-F5344CB8AC3E}">
        <p14:creationId xmlns:p14="http://schemas.microsoft.com/office/powerpoint/2010/main" val="67586317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これから海ごみアート班の発表を始めます。</a:t>
            </a:r>
          </a:p>
        </p:txBody>
      </p:sp>
      <p:sp>
        <p:nvSpPr>
          <p:cNvPr id="4" name="スライド番号プレースホルダー 3"/>
          <p:cNvSpPr>
            <a:spLocks noGrp="1"/>
          </p:cNvSpPr>
          <p:nvPr>
            <p:ph type="sldNum" sz="quarter" idx="5"/>
          </p:nvPr>
        </p:nvSpPr>
        <p:spPr/>
        <p:txBody>
          <a:bodyPr/>
          <a:lstStyle/>
          <a:p>
            <a:fld id="{20E223D4-4CED-5F4A-9553-771F8E2B0730}" type="slidenum">
              <a:rPr lang="en-US" altLang="ja-JP" smtClean="0"/>
              <a:t>1</a:t>
            </a:fld>
            <a:endParaRPr lang="ja-JP" altLang="en-US"/>
          </a:p>
        </p:txBody>
      </p:sp>
    </p:spTree>
    <p:extLst>
      <p:ext uri="{BB962C8B-B14F-4D97-AF65-F5344CB8AC3E}">
        <p14:creationId xmlns:p14="http://schemas.microsoft.com/office/powerpoint/2010/main" val="28371922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0" i="0">
                <a:effectLst/>
                <a:latin typeface="Helvetica" pitchFamily="2" charset="0"/>
              </a:rPr>
              <a:t>活動動機です。</a:t>
            </a:r>
          </a:p>
          <a:p>
            <a:pPr marL="0" marR="0" lvl="0" indent="0" algn="l" defTabSz="914400" rtl="0" eaLnBrk="1" fontAlgn="auto" latinLnBrk="0" hangingPunct="1">
              <a:lnSpc>
                <a:spcPct val="100000"/>
              </a:lnSpc>
              <a:spcBef>
                <a:spcPts val="0"/>
              </a:spcBef>
              <a:spcAft>
                <a:spcPts val="0"/>
              </a:spcAft>
              <a:buClrTx/>
              <a:buSzTx/>
              <a:buFontTx/>
              <a:buNone/>
              <a:tabLst/>
              <a:defRPr/>
            </a:pPr>
            <a:r>
              <a:rPr lang="ja-JP" altLang="en-US" b="0" i="0">
                <a:effectLst/>
                <a:latin typeface="Helvetica" pitchFamily="2" charset="0"/>
              </a:rPr>
              <a:t>私</a:t>
            </a:r>
            <a:r>
              <a:rPr lang="ja-JP" altLang="en-US" b="0" i="0" dirty="0">
                <a:effectLst/>
                <a:latin typeface="Helvetica" pitchFamily="2" charset="0"/>
              </a:rPr>
              <a:t>たちは松原の海で拾ったゴミを何かに活かすことができるだろうかと考えインターネットで調べたところ、海ゴミをアートにするという活動を見つけ、私たちは海ゴミ</a:t>
            </a:r>
            <a:r>
              <a:rPr lang="ja-JP" altLang="en-US" b="0" i="0">
                <a:effectLst/>
                <a:latin typeface="Helvetica" pitchFamily="2" charset="0"/>
              </a:rPr>
              <a:t>アートを作ること</a:t>
            </a:r>
            <a:r>
              <a:rPr lang="ja-JP" altLang="en-US" b="0" i="0" dirty="0">
                <a:effectLst/>
                <a:latin typeface="Helvetica" pitchFamily="2" charset="0"/>
              </a:rPr>
              <a:t>にしました。</a:t>
            </a:r>
            <a:endParaRPr lang="ja-JP" altLang="en-US" dirty="0">
              <a:effectLst/>
              <a:latin typeface="Helvetica" pitchFamily="2" charset="0"/>
            </a:endParaRPr>
          </a:p>
          <a:p>
            <a:r>
              <a:rPr lang="ja-JP" altLang="en-US" dirty="0"/>
              <a:t>また、私たちが作った海ごみアートをいろいろな人に見てもらい、環境を守ることへの関心を持ってもらいたいと思いこの活動を始めました。</a:t>
            </a:r>
          </a:p>
        </p:txBody>
      </p:sp>
      <p:sp>
        <p:nvSpPr>
          <p:cNvPr id="4" name="スライド番号プレースホルダー 3"/>
          <p:cNvSpPr>
            <a:spLocks noGrp="1"/>
          </p:cNvSpPr>
          <p:nvPr>
            <p:ph type="sldNum" sz="quarter" idx="5"/>
          </p:nvPr>
        </p:nvSpPr>
        <p:spPr/>
        <p:txBody>
          <a:bodyPr/>
          <a:lstStyle/>
          <a:p>
            <a:fld id="{20E223D4-4CED-5F4A-9553-771F8E2B0730}" type="slidenum">
              <a:rPr lang="en-US" altLang="ja-JP" smtClean="0"/>
              <a:t>2</a:t>
            </a:fld>
            <a:endParaRPr lang="ja-JP" altLang="en-US"/>
          </a:p>
        </p:txBody>
      </p:sp>
    </p:spTree>
    <p:extLst>
      <p:ext uri="{BB962C8B-B14F-4D97-AF65-F5344CB8AC3E}">
        <p14:creationId xmlns:p14="http://schemas.microsoft.com/office/powerpoint/2010/main" val="6046350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海ごみの現状です。</a:t>
            </a:r>
          </a:p>
          <a:p>
            <a:r>
              <a:rPr lang="ja-JP" altLang="en-US"/>
              <a:t>海ごみの現状は海洋プラスチックゴミ問題が深刻化していて</a:t>
            </a:r>
            <a:r>
              <a:rPr lang="en-US" altLang="ja-JP"/>
              <a:t>2050</a:t>
            </a:r>
            <a:r>
              <a:rPr lang="ja-JP" altLang="en-US"/>
              <a:t>年には魚より海洋ゴミの量が多くなると言われています。</a:t>
            </a:r>
          </a:p>
          <a:p>
            <a:r>
              <a:rPr lang="ja-JP" altLang="en-US"/>
              <a:t>海洋ゴミの</a:t>
            </a:r>
            <a:r>
              <a:rPr lang="en-US" altLang="ja-JP"/>
              <a:t>7</a:t>
            </a:r>
            <a:r>
              <a:rPr lang="ja-JP" altLang="en-US"/>
              <a:t>から</a:t>
            </a:r>
            <a:r>
              <a:rPr lang="en-US" altLang="ja-JP"/>
              <a:t>8</a:t>
            </a:r>
            <a:r>
              <a:rPr lang="ja-JP" altLang="en-US"/>
              <a:t>割が街から発生していて、雨が降った際などに路上のゴミが川や水路に流出し、海に至ります。</a:t>
            </a:r>
          </a:p>
          <a:p>
            <a:r>
              <a:rPr lang="ja-JP" altLang="en-US"/>
              <a:t>海ごみのうち、プラスチックゴミだけで世界に合計</a:t>
            </a:r>
            <a:r>
              <a:rPr lang="en-US" altLang="ja-JP"/>
              <a:t>1</a:t>
            </a:r>
            <a:r>
              <a:rPr lang="ja-JP" altLang="en-US"/>
              <a:t>億</a:t>
            </a:r>
            <a:r>
              <a:rPr lang="en-US" altLang="ja-JP"/>
              <a:t>5000</a:t>
            </a:r>
            <a:r>
              <a:rPr lang="ja-JP" altLang="en-US"/>
              <a:t>万トン以上の量が存在しています。</a:t>
            </a:r>
          </a:p>
          <a:p>
            <a:r>
              <a:rPr lang="ja-JP" altLang="en-US"/>
              <a:t>毎年、約</a:t>
            </a:r>
            <a:r>
              <a:rPr lang="en-US" altLang="ja-JP"/>
              <a:t>800</a:t>
            </a:r>
            <a:r>
              <a:rPr lang="ja-JP" altLang="en-US"/>
              <a:t>万トンに及ぶ量が新たに流れ出ています。</a:t>
            </a:r>
          </a:p>
        </p:txBody>
      </p:sp>
      <p:sp>
        <p:nvSpPr>
          <p:cNvPr id="4" name="スライド番号プレースホルダー 3"/>
          <p:cNvSpPr>
            <a:spLocks noGrp="1"/>
          </p:cNvSpPr>
          <p:nvPr>
            <p:ph type="sldNum" sz="quarter" idx="5"/>
          </p:nvPr>
        </p:nvSpPr>
        <p:spPr/>
        <p:txBody>
          <a:bodyPr/>
          <a:lstStyle/>
          <a:p>
            <a:fld id="{20E223D4-4CED-5F4A-9553-771F8E2B0730}" type="slidenum">
              <a:rPr lang="en-US" altLang="ja-JP" smtClean="0"/>
              <a:t>3</a:t>
            </a:fld>
            <a:endParaRPr lang="ja-JP" altLang="en-US"/>
          </a:p>
        </p:txBody>
      </p:sp>
    </p:spTree>
    <p:extLst>
      <p:ext uri="{BB962C8B-B14F-4D97-AF65-F5344CB8AC3E}">
        <p14:creationId xmlns:p14="http://schemas.microsoft.com/office/powerpoint/2010/main" val="348696882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b="0" i="0">
                <a:effectLst/>
                <a:latin typeface="Helvetica" pitchFamily="2" charset="0"/>
              </a:rPr>
              <a:t>作成方法です。</a:t>
            </a:r>
          </a:p>
          <a:p>
            <a:r>
              <a:rPr lang="ja-JP" altLang="en-US" b="0" i="0">
                <a:effectLst/>
                <a:latin typeface="Helvetica" pitchFamily="2" charset="0"/>
              </a:rPr>
              <a:t>私たちは海ごみアートを作るために木の板と青色の絵の具を購入し、木の板に亀の絵を下書きし、周りを青色のアクリル絵の具で塗りました。</a:t>
            </a:r>
            <a:endParaRPr lang="ja-JP" altLang="en-US">
              <a:effectLst/>
              <a:latin typeface="Helvetica" pitchFamily="2" charset="0"/>
            </a:endParaRPr>
          </a:p>
          <a:p>
            <a:r>
              <a:rPr lang="ja-JP" altLang="en-US" b="0" i="0">
                <a:effectLst/>
                <a:latin typeface="Helvetica" pitchFamily="2" charset="0"/>
              </a:rPr>
              <a:t>私たちは計</a:t>
            </a:r>
            <a:r>
              <a:rPr lang="en-US" altLang="ja-JP" b="0" i="0">
                <a:effectLst/>
                <a:latin typeface="Helvetica" pitchFamily="2" charset="0"/>
              </a:rPr>
              <a:t>4</a:t>
            </a:r>
            <a:r>
              <a:rPr lang="ja-JP" altLang="en-US" b="0" i="0">
                <a:effectLst/>
                <a:latin typeface="Helvetica" pitchFamily="2" charset="0"/>
              </a:rPr>
              <a:t>回松原海岸に行き、砂浜に落ちているゴミを持ち帰り、洗いました。</a:t>
            </a:r>
            <a:endParaRPr lang="ja-JP" altLang="en-US">
              <a:effectLst/>
              <a:latin typeface="Helvetica" pitchFamily="2" charset="0"/>
            </a:endParaRPr>
          </a:p>
          <a:p>
            <a:r>
              <a:rPr lang="ja-JP" altLang="en-US" b="0" i="0">
                <a:effectLst/>
                <a:latin typeface="Helvetica" pitchFamily="2" charset="0"/>
              </a:rPr>
              <a:t>そのゴミをグルーガンを使って亀や亀の周りに貼りました。</a:t>
            </a:r>
            <a:endParaRPr lang="ja-JP" altLang="en-US">
              <a:effectLst/>
              <a:latin typeface="Helvetica" pitchFamily="2" charset="0"/>
            </a:endParaRPr>
          </a:p>
          <a:p>
            <a:r>
              <a:rPr lang="ja-JP" altLang="en-US" b="0" i="0">
                <a:effectLst/>
                <a:latin typeface="Helvetica" pitchFamily="2" charset="0"/>
              </a:rPr>
              <a:t>取れたゴミをたくさん使い、立体感のあるようにつくりました。</a:t>
            </a:r>
            <a:endParaRPr lang="ja-JP" altLang="en-US">
              <a:effectLst/>
              <a:latin typeface="Helvetica" pitchFamily="2" charset="0"/>
            </a:endParaRPr>
          </a:p>
          <a:p>
            <a:endParaRPr lang="ja-JP" altLang="en-US"/>
          </a:p>
        </p:txBody>
      </p:sp>
      <p:sp>
        <p:nvSpPr>
          <p:cNvPr id="4" name="スライド番号プレースホルダー 3"/>
          <p:cNvSpPr>
            <a:spLocks noGrp="1"/>
          </p:cNvSpPr>
          <p:nvPr>
            <p:ph type="sldNum" sz="quarter" idx="5"/>
          </p:nvPr>
        </p:nvSpPr>
        <p:spPr/>
        <p:txBody>
          <a:bodyPr/>
          <a:lstStyle/>
          <a:p>
            <a:fld id="{20E223D4-4CED-5F4A-9553-771F8E2B0730}" type="slidenum">
              <a:rPr lang="en-US" altLang="ja-JP" smtClean="0"/>
              <a:t>4</a:t>
            </a:fld>
            <a:endParaRPr lang="ja-JP" altLang="en-US"/>
          </a:p>
        </p:txBody>
      </p:sp>
    </p:spTree>
    <p:extLst>
      <p:ext uri="{BB962C8B-B14F-4D97-AF65-F5344CB8AC3E}">
        <p14:creationId xmlns:p14="http://schemas.microsoft.com/office/powerpoint/2010/main" val="16030378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b="0" i="0">
                <a:effectLst/>
                <a:latin typeface="Helvetica" pitchFamily="2" charset="0"/>
              </a:rPr>
              <a:t>海ごみアート作成を通しての感想です。この</a:t>
            </a:r>
            <a:r>
              <a:rPr lang="ja-JP" altLang="en-US" b="0" i="0" dirty="0">
                <a:effectLst/>
                <a:latin typeface="Helvetica" pitchFamily="2" charset="0"/>
              </a:rPr>
              <a:t>活動を通して私たちは、海に落ちているゴミの多さを知ることができました。特にプラスチック製のゴミや、釣り糸などが多かったです。海にごみが落ちていると、生き物たちに害を与えたりするので、自分で出したゴミは持ち帰りましょう。私達が麗な海を作り、松原の海を守っていきたいです。</a:t>
            </a:r>
            <a:endParaRPr lang="ja-JP" altLang="en-US" dirty="0">
              <a:effectLst/>
              <a:latin typeface="Helvetica" pitchFamily="2" charset="0"/>
            </a:endParaRPr>
          </a:p>
          <a:p>
            <a:r>
              <a:rPr lang="ja-JP" altLang="en-US" b="0" i="0" dirty="0">
                <a:effectLst/>
                <a:latin typeface="Helvetica" pitchFamily="2" charset="0"/>
              </a:rPr>
              <a:t>これで発表は以上です。ご清聴ありがとうございました。</a:t>
            </a:r>
            <a:endParaRPr lang="ja-JP" altLang="en-US" dirty="0">
              <a:effectLst/>
              <a:latin typeface="Helvetica" pitchFamily="2" charset="0"/>
            </a:endParaRPr>
          </a:p>
          <a:p>
            <a:endParaRPr lang="ja-JP" altLang="en-US" dirty="0"/>
          </a:p>
        </p:txBody>
      </p:sp>
      <p:sp>
        <p:nvSpPr>
          <p:cNvPr id="4" name="スライド番号プレースホルダー 3"/>
          <p:cNvSpPr>
            <a:spLocks noGrp="1"/>
          </p:cNvSpPr>
          <p:nvPr>
            <p:ph type="sldNum" sz="quarter" idx="5"/>
          </p:nvPr>
        </p:nvSpPr>
        <p:spPr/>
        <p:txBody>
          <a:bodyPr/>
          <a:lstStyle/>
          <a:p>
            <a:fld id="{20E223D4-4CED-5F4A-9553-771F8E2B0730}" type="slidenum">
              <a:rPr lang="en-US" altLang="ja-JP" smtClean="0"/>
              <a:t>6</a:t>
            </a:fld>
            <a:endParaRPr lang="ja-JP" altLang="en-US"/>
          </a:p>
        </p:txBody>
      </p:sp>
    </p:spTree>
    <p:extLst>
      <p:ext uri="{BB962C8B-B14F-4D97-AF65-F5344CB8AC3E}">
        <p14:creationId xmlns:p14="http://schemas.microsoft.com/office/powerpoint/2010/main" val="42095568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a:t>ご清聴ありがとうございました。</a:t>
            </a:r>
          </a:p>
        </p:txBody>
      </p:sp>
      <p:sp>
        <p:nvSpPr>
          <p:cNvPr id="4" name="スライド番号プレースホルダー 3"/>
          <p:cNvSpPr>
            <a:spLocks noGrp="1"/>
          </p:cNvSpPr>
          <p:nvPr>
            <p:ph type="sldNum" sz="quarter" idx="5"/>
          </p:nvPr>
        </p:nvSpPr>
        <p:spPr/>
        <p:txBody>
          <a:bodyPr/>
          <a:lstStyle/>
          <a:p>
            <a:fld id="{20E223D4-4CED-5F4A-9553-771F8E2B0730}" type="slidenum">
              <a:rPr lang="en-US" altLang="ja-JP" smtClean="0"/>
              <a:t>8</a:t>
            </a:fld>
            <a:endParaRPr lang="ja-JP" altLang="en-US"/>
          </a:p>
        </p:txBody>
      </p:sp>
    </p:spTree>
    <p:extLst>
      <p:ext uri="{BB962C8B-B14F-4D97-AF65-F5344CB8AC3E}">
        <p14:creationId xmlns:p14="http://schemas.microsoft.com/office/powerpoint/2010/main" val="18017239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タイトル スライド">
    <p:bg>
      <p:bgPr>
        <a:solidFill>
          <a:schemeClr val="accent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lgn="ctr">
              <a:defRPr sz="3800">
                <a:solidFill>
                  <a:srgbClr val="262626"/>
                </a:solidFill>
              </a:defRPr>
            </a:lvl1pPr>
          </a:lstStyle>
          <a:p>
            <a:r>
              <a:rPr lang="ja-JP" altLang="en-US"/>
              <a:t>マスター タイトルの書式設定</a:t>
            </a:r>
            <a:endParaRPr lang="en-US" dirty="0"/>
          </a:p>
        </p:txBody>
      </p:sp>
      <p:sp>
        <p:nvSpPr>
          <p:cNvPr id="3" name="Subtitle 2"/>
          <p:cNvSpPr>
            <a:spLocks noGrp="1"/>
          </p:cNvSpPr>
          <p:nvPr>
            <p:ph type="subTitle" idx="1"/>
          </p:nvPr>
        </p:nvSpPr>
        <p:spPr>
          <a:xfrm>
            <a:off x="2695194" y="4352544"/>
            <a:ext cx="6801612" cy="1239894"/>
          </a:xfrm>
          <a:noFill/>
        </p:spPr>
        <p:txBody>
          <a:bodyPr>
            <a:normAutofit/>
          </a:bodyPr>
          <a:lstStyle>
            <a:lvl1pPr marL="0" indent="0" algn="ctr">
              <a:buNone/>
              <a:defRPr sz="2000">
                <a:solidFill>
                  <a:schemeClr val="tx1">
                    <a:lumMod val="75000"/>
                    <a:lumOff val="25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7" name="Date Placeholder 6"/>
          <p:cNvSpPr>
            <a:spLocks noGrp="1"/>
          </p:cNvSpPr>
          <p:nvPr>
            <p:ph type="dt" sz="half" idx="10"/>
          </p:nvPr>
        </p:nvSpPr>
        <p:spPr/>
        <p:txBody>
          <a:bodyPr/>
          <a:lstStyle/>
          <a:p>
            <a:fld id="{1160EA64-D806-43AC-9DF2-F8C432F32B4C}" type="datetimeFigureOut">
              <a:rPr lang="en-US" dirty="0"/>
              <a:t>2/18/2025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3077214589"/>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E9F9C37B-1D36-470B-8223-D6C91242EC14}" type="datetimeFigureOut">
              <a:rPr lang="en-US" dirty="0"/>
              <a:t>2/18/2025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extLst>
      <p:ext uri="{BB962C8B-B14F-4D97-AF65-F5344CB8AC3E}">
        <p14:creationId xmlns:p14="http://schemas.microsoft.com/office/powerpoint/2010/main" val="7877850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653112" y="937260"/>
            <a:ext cx="1298608" cy="4983480"/>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2231136" y="937260"/>
            <a:ext cx="6198489" cy="4983480"/>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67C6F52A-A82B-47A2-A83A-8C4C91F2D59F}" type="datetimeFigureOut">
              <a:rPr lang="en-US" dirty="0"/>
              <a:t>2/18/2025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A7A6979-0714-4377-B894-6BE4C2D6E202}" type="slidenum">
              <a:rPr lang="en-US" dirty="0"/>
              <a:t>‹#›</a:t>
            </a:fld>
            <a:endParaRPr lang="en-US" dirty="0"/>
          </a:p>
        </p:txBody>
      </p:sp>
    </p:spTree>
    <p:extLst>
      <p:ext uri="{BB962C8B-B14F-4D97-AF65-F5344CB8AC3E}">
        <p14:creationId xmlns:p14="http://schemas.microsoft.com/office/powerpoint/2010/main" val="214656866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F070A7B3-6521-4DCA-87E5-044747A908C1}" type="datetimeFigureOut">
              <a:rPr lang="en-US" dirty="0"/>
              <a:t>2/18/2025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358065318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bg>
      <p:bgPr>
        <a:solidFill>
          <a:schemeClr val="accent1"/>
        </a:solidFill>
        <a:effectLst/>
      </p:bgPr>
    </p:bg>
    <p:spTree>
      <p:nvGrpSpPr>
        <p:cNvPr id="1" name=""/>
        <p:cNvGrpSpPr/>
        <p:nvPr/>
      </p:nvGrpSpPr>
      <p:grpSpPr>
        <a:xfrm>
          <a:off x="0" y="0"/>
          <a:ext cx="0" cy="0"/>
          <a:chOff x="0" y="0"/>
          <a:chExt cx="0" cy="0"/>
        </a:xfrm>
      </p:grpSpPr>
      <p:sp>
        <p:nvSpPr>
          <p:cNvPr id="2" name="Title 1"/>
          <p:cNvSpPr>
            <a:spLocks noGrp="1"/>
          </p:cNvSpPr>
          <p:nvPr>
            <p:ph type="title"/>
          </p:nvPr>
        </p:nvSpPr>
        <p:spPr bwMode="blackWhite">
          <a:xfrm>
            <a:off x="1600200" y="2386744"/>
            <a:ext cx="8991600" cy="1645920"/>
          </a:xfrm>
          <a:solidFill>
            <a:srgbClr val="FFFFFF"/>
          </a:solidFill>
          <a:ln w="38100">
            <a:solidFill>
              <a:srgbClr val="404040"/>
            </a:solidFill>
          </a:ln>
        </p:spPr>
        <p:txBody>
          <a:bodyPr lIns="274320" rIns="274320" anchor="ctr" anchorCtr="1">
            <a:normAutofit/>
          </a:bodyPr>
          <a:lstStyle>
            <a:lvl1pPr>
              <a:defRPr sz="3800">
                <a:solidFill>
                  <a:srgbClr val="262626"/>
                </a:solidFill>
              </a:defRPr>
            </a:lvl1pPr>
          </a:lstStyle>
          <a:p>
            <a:r>
              <a:rPr lang="ja-JP" altLang="en-US"/>
              <a:t>マスター タイトルの書式設定</a:t>
            </a:r>
            <a:endParaRPr lang="en-US" dirty="0"/>
          </a:p>
        </p:txBody>
      </p:sp>
      <p:sp>
        <p:nvSpPr>
          <p:cNvPr id="3" name="Text Placeholder 2"/>
          <p:cNvSpPr>
            <a:spLocks noGrp="1"/>
          </p:cNvSpPr>
          <p:nvPr>
            <p:ph type="body" idx="1"/>
          </p:nvPr>
        </p:nvSpPr>
        <p:spPr>
          <a:xfrm>
            <a:off x="2695194" y="4352465"/>
            <a:ext cx="6801612" cy="1265082"/>
          </a:xfrm>
        </p:spPr>
        <p:txBody>
          <a:bodyPr anchor="t" anchorCtr="1">
            <a:normAutofit/>
          </a:bodyPr>
          <a:lstStyle>
            <a:lvl1pPr marL="0" indent="0">
              <a:buNone/>
              <a:defRPr sz="20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7" name="Date Placeholder 6"/>
          <p:cNvSpPr>
            <a:spLocks noGrp="1"/>
          </p:cNvSpPr>
          <p:nvPr>
            <p:ph type="dt" sz="half" idx="10"/>
          </p:nvPr>
        </p:nvSpPr>
        <p:spPr/>
        <p:txBody>
          <a:bodyPr/>
          <a:lstStyle/>
          <a:p>
            <a:fld id="{1160EA64-D806-43AC-9DF2-F8C432F32B4C}" type="datetimeFigureOut">
              <a:rPr lang="en-US" dirty="0"/>
              <a:t>2/18/2025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pPr/>
              <a:t>‹#›</a:t>
            </a:fld>
            <a:endParaRPr lang="en-US" dirty="0"/>
          </a:p>
        </p:txBody>
      </p:sp>
    </p:spTree>
    <p:extLst>
      <p:ext uri="{BB962C8B-B14F-4D97-AF65-F5344CB8AC3E}">
        <p14:creationId xmlns:p14="http://schemas.microsoft.com/office/powerpoint/2010/main" val="1383660387"/>
      </p:ext>
    </p:extLst>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581912" y="2638044"/>
            <a:ext cx="4271771" cy="310198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338315" y="2638044"/>
            <a:ext cx="4270247" cy="3101982"/>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8" name="Date Placeholder 7"/>
          <p:cNvSpPr>
            <a:spLocks noGrp="1"/>
          </p:cNvSpPr>
          <p:nvPr>
            <p:ph type="dt" sz="half" idx="10"/>
          </p:nvPr>
        </p:nvSpPr>
        <p:spPr/>
        <p:txBody>
          <a:bodyPr/>
          <a:lstStyle/>
          <a:p>
            <a:fld id="{AB134690-1557-4C89-A502-4959FE7FAD70}" type="datetimeFigureOut">
              <a:rPr lang="en-US" dirty="0"/>
              <a:t>2/18/2025</a:t>
            </a:fld>
            <a:endParaRPr lang="en-US" dirty="0"/>
          </a:p>
        </p:txBody>
      </p:sp>
      <p:sp>
        <p:nvSpPr>
          <p:cNvPr id="9" name="Footer Placeholder 8"/>
          <p:cNvSpPr>
            <a:spLocks noGrp="1"/>
          </p:cNvSpPr>
          <p:nvPr>
            <p:ph type="ftr" sz="quarter" idx="11"/>
          </p:nvPr>
        </p:nvSpPr>
        <p:spPr/>
        <p:txBody>
          <a:body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extLst>
      <p:ext uri="{BB962C8B-B14F-4D97-AF65-F5344CB8AC3E}">
        <p14:creationId xmlns:p14="http://schemas.microsoft.com/office/powerpoint/2010/main" val="40544525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58343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583436" y="3143250"/>
            <a:ext cx="4270248" cy="2596776"/>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6" name="Content Placeholder 5"/>
          <p:cNvSpPr>
            <a:spLocks noGrp="1"/>
          </p:cNvSpPr>
          <p:nvPr>
            <p:ph sz="quarter" idx="4"/>
          </p:nvPr>
        </p:nvSpPr>
        <p:spPr>
          <a:xfrm>
            <a:off x="6338316" y="3143250"/>
            <a:ext cx="4253484" cy="2596776"/>
          </a:xfrm>
        </p:spPr>
        <p:txBody>
          <a:bodyPr/>
          <a:lstStyle>
            <a:lvl5pPr>
              <a:defRPr/>
            </a:lvl5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11" name="Text Placeholder 4"/>
          <p:cNvSpPr>
            <a:spLocks noGrp="1"/>
          </p:cNvSpPr>
          <p:nvPr>
            <p:ph type="body" sz="quarter" idx="13"/>
          </p:nvPr>
        </p:nvSpPr>
        <p:spPr>
          <a:xfrm>
            <a:off x="6338316" y="2313433"/>
            <a:ext cx="4270248" cy="704087"/>
          </a:xfrm>
        </p:spPr>
        <p:txBody>
          <a:bodyPr anchor="b" anchorCtr="1">
            <a:normAutofit/>
          </a:bodyPr>
          <a:lstStyle>
            <a:lvl1pPr marL="0" indent="0" algn="ctr">
              <a:buNone/>
              <a:defRPr sz="1900" b="0" cap="all" spc="100" baseline="0">
                <a:solidFill>
                  <a:schemeClr val="accent2">
                    <a:lumMod val="75000"/>
                  </a:schemeClr>
                </a:solidFill>
              </a:defRPr>
            </a:lvl1pPr>
            <a:lvl2pPr marL="457200" indent="0">
              <a:buNone/>
              <a:defRPr sz="19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7" name="Date Placeholder 6"/>
          <p:cNvSpPr>
            <a:spLocks noGrp="1"/>
          </p:cNvSpPr>
          <p:nvPr>
            <p:ph type="dt" sz="half" idx="10"/>
          </p:nvPr>
        </p:nvSpPr>
        <p:spPr/>
        <p:txBody>
          <a:bodyPr/>
          <a:lstStyle/>
          <a:p>
            <a:fld id="{4F7D4976-E339-4826-83B7-FBD03F55ECF8}" type="datetimeFigureOut">
              <a:rPr lang="en-US" dirty="0"/>
              <a:t>2/18/2025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8A7A6979-0714-4377-B894-6BE4C2D6E202}" type="slidenum">
              <a:rPr lang="en-US" dirty="0"/>
              <a:t>‹#›</a:t>
            </a:fld>
            <a:endParaRPr lang="en-US" dirty="0"/>
          </a:p>
        </p:txBody>
      </p:sp>
      <p:sp>
        <p:nvSpPr>
          <p:cNvPr id="10" name="Title 9"/>
          <p:cNvSpPr>
            <a:spLocks noGrp="1"/>
          </p:cNvSpPr>
          <p:nvPr>
            <p:ph type="title"/>
          </p:nvPr>
        </p:nvSpPr>
        <p:spPr/>
        <p:txBody>
          <a:bodyPr/>
          <a:lstStyle/>
          <a:p>
            <a:r>
              <a:rPr lang="ja-JP" altLang="en-US"/>
              <a:t>マスター タイトルの書式設定</a:t>
            </a:r>
            <a:endParaRPr lang="en-US" dirty="0"/>
          </a:p>
        </p:txBody>
      </p:sp>
    </p:spTree>
    <p:extLst>
      <p:ext uri="{BB962C8B-B14F-4D97-AF65-F5344CB8AC3E}">
        <p14:creationId xmlns:p14="http://schemas.microsoft.com/office/powerpoint/2010/main" val="358024988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E1037C31-9E7A-4F99-8774-A0E530DE1A42}" type="datetimeFigureOut">
              <a:rPr lang="en-US" dirty="0"/>
              <a:t>2/18/2025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8A7A6979-0714-4377-B894-6BE4C2D6E202}" type="slidenum">
              <a:rPr lang="en-US" dirty="0"/>
              <a:t>‹#›</a:t>
            </a:fld>
            <a:endParaRPr lang="en-US" dirty="0"/>
          </a:p>
        </p:txBody>
      </p:sp>
    </p:spTree>
    <p:extLst>
      <p:ext uri="{BB962C8B-B14F-4D97-AF65-F5344CB8AC3E}">
        <p14:creationId xmlns:p14="http://schemas.microsoft.com/office/powerpoint/2010/main" val="16975575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278504F-A551-4DE0-9316-4DCD1D8CC752}" type="datetimeFigureOut">
              <a:rPr lang="en-US" dirty="0"/>
              <a:t>2/18/2025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8A7A6979-0714-4377-B894-6BE4C2D6E202}" type="slidenum">
              <a:rPr lang="en-US" dirty="0"/>
              <a:t>‹#›</a:t>
            </a:fld>
            <a:endParaRPr lang="en-US" dirty="0"/>
          </a:p>
        </p:txBody>
      </p:sp>
    </p:spTree>
    <p:extLst>
      <p:ext uri="{BB962C8B-B14F-4D97-AF65-F5344CB8AC3E}">
        <p14:creationId xmlns:p14="http://schemas.microsoft.com/office/powerpoint/2010/main" val="303530049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6" name="Rectangle 25"/>
          <p:cNvSpPr/>
          <p:nvPr/>
        </p:nvSpPr>
        <p:spPr>
          <a:xfrm>
            <a:off x="0" y="0"/>
            <a:ext cx="6096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4672" y="2243828"/>
            <a:ext cx="4486656" cy="1141497"/>
          </a:xfrm>
          <a:solidFill>
            <a:srgbClr val="FFFFFF"/>
          </a:solidFill>
          <a:ln>
            <a:solidFill>
              <a:srgbClr val="404040"/>
            </a:solidFill>
          </a:ln>
        </p:spPr>
        <p:txBody>
          <a:bodyPr anchor="ctr" anchorCtr="1">
            <a:normAutofit/>
          </a:bodyPr>
          <a:lstStyle>
            <a:lvl1pPr>
              <a:defRPr sz="2200">
                <a:solidFill>
                  <a:srgbClr val="262626"/>
                </a:solidFill>
              </a:defRPr>
            </a:lvl1pPr>
          </a:lstStyle>
          <a:p>
            <a:r>
              <a:rPr lang="ja-JP" altLang="en-US"/>
              <a:t>マスター タイトルの書式設定</a:t>
            </a:r>
            <a:endParaRPr lang="en-US" dirty="0"/>
          </a:p>
        </p:txBody>
      </p:sp>
      <p:sp>
        <p:nvSpPr>
          <p:cNvPr id="3" name="Content Placeholder 2"/>
          <p:cNvSpPr>
            <a:spLocks noGrp="1"/>
          </p:cNvSpPr>
          <p:nvPr>
            <p:ph idx="1"/>
          </p:nvPr>
        </p:nvSpPr>
        <p:spPr>
          <a:xfrm>
            <a:off x="6736080" y="804672"/>
            <a:ext cx="4815840" cy="5248656"/>
          </a:xfrm>
        </p:spPr>
        <p:txBody>
          <a:bodyPr>
            <a:normAutofit/>
          </a:bodyPr>
          <a:lstStyle>
            <a:lvl1pPr>
              <a:defRPr sz="1900">
                <a:solidFill>
                  <a:schemeClr val="tx1"/>
                </a:solidFill>
              </a:defRPr>
            </a:lvl1pPr>
            <a:lvl2pPr>
              <a:defRPr sz="1600">
                <a:solidFill>
                  <a:schemeClr val="tx1"/>
                </a:solidFill>
              </a:defRPr>
            </a:lvl2pPr>
            <a:lvl3pPr>
              <a:defRPr sz="1600">
                <a:solidFill>
                  <a:schemeClr val="tx1"/>
                </a:solidFill>
              </a:defRPr>
            </a:lvl3pPr>
            <a:lvl4pPr>
              <a:defRPr sz="1600">
                <a:solidFill>
                  <a:schemeClr val="tx1"/>
                </a:solidFill>
              </a:defRPr>
            </a:lvl4pPr>
            <a:lvl5pPr>
              <a:defRPr sz="1600">
                <a:solidFill>
                  <a:schemeClr val="tx1"/>
                </a:solidFill>
              </a:defRPr>
            </a:lvl5pPr>
            <a:lvl6pPr>
              <a:defRPr sz="1600"/>
            </a:lvl6pPr>
            <a:lvl7pPr>
              <a:defRPr sz="1600"/>
            </a:lvl7pPr>
            <a:lvl8pPr>
              <a:defRPr sz="1600"/>
            </a:lvl8pPr>
            <a:lvl9pPr>
              <a:defRPr sz="1600"/>
            </a:lvl9p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115568" y="3549918"/>
            <a:ext cx="3794760" cy="2194036"/>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9" name="Date Placeholder 8"/>
          <p:cNvSpPr>
            <a:spLocks noGrp="1"/>
          </p:cNvSpPr>
          <p:nvPr>
            <p:ph type="dt" sz="half" idx="10"/>
          </p:nvPr>
        </p:nvSpPr>
        <p:spPr/>
        <p:txBody>
          <a:bodyPr/>
          <a:lstStyle/>
          <a:p>
            <a:fld id="{D1BE4249-C0D0-4B06-8692-E8BB871AF643}" type="datetimeFigureOut">
              <a:rPr lang="en-US" dirty="0"/>
              <a:t>2/18/2025</a:t>
            </a:fld>
            <a:endParaRPr lang="en-US" dirty="0"/>
          </a:p>
        </p:txBody>
      </p:sp>
      <p:sp>
        <p:nvSpPr>
          <p:cNvPr id="10" name="Footer Placeholder 9"/>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1" name="Slide Number Placeholder 10"/>
          <p:cNvSpPr>
            <a:spLocks noGrp="1"/>
          </p:cNvSpPr>
          <p:nvPr>
            <p:ph type="sldNum" sz="quarter" idx="12"/>
          </p:nvPr>
        </p:nvSpPr>
        <p:spPr/>
        <p:txBody>
          <a:bodyPr/>
          <a:lstStyle/>
          <a:p>
            <a:fld id="{8A7A6979-0714-4377-B894-6BE4C2D6E202}" type="slidenum">
              <a:rPr lang="en-US" dirty="0"/>
              <a:t>‹#›</a:t>
            </a:fld>
            <a:endParaRPr lang="en-US" dirty="0"/>
          </a:p>
        </p:txBody>
      </p:sp>
    </p:spTree>
    <p:extLst>
      <p:ext uri="{BB962C8B-B14F-4D97-AF65-F5344CB8AC3E}">
        <p14:creationId xmlns:p14="http://schemas.microsoft.com/office/powerpoint/2010/main" val="144824336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18" name="Rectangle 17"/>
          <p:cNvSpPr/>
          <p:nvPr/>
        </p:nvSpPr>
        <p:spPr>
          <a:xfrm>
            <a:off x="0" y="0"/>
            <a:ext cx="6095999"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bwMode="blackWhite">
          <a:xfrm>
            <a:off x="808523" y="2243828"/>
            <a:ext cx="4494998" cy="1134640"/>
          </a:xfrm>
          <a:solidFill>
            <a:srgbClr val="FFFFFF"/>
          </a:solidFill>
          <a:ln>
            <a:solidFill>
              <a:srgbClr val="404040"/>
            </a:solidFill>
          </a:ln>
        </p:spPr>
        <p:txBody>
          <a:bodyPr anchor="ctr" anchorCtr="1">
            <a:noAutofit/>
          </a:bodyPr>
          <a:lstStyle>
            <a:lvl1pPr>
              <a:defRPr sz="2200">
                <a:solidFill>
                  <a:srgbClr val="262626"/>
                </a:solidFill>
              </a:defRPr>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6095999" y="0"/>
            <a:ext cx="6102097" cy="6858000"/>
          </a:xfrm>
          <a:solidFill>
            <a:schemeClr val="bg1">
              <a:lumMod val="75000"/>
            </a:schemeClr>
          </a:solidFill>
        </p:spPr>
        <p:txBody>
          <a:bodyPr anchor="t"/>
          <a:lstStyle>
            <a:lvl1pPr marL="0" indent="0">
              <a:buNone/>
              <a:defRPr sz="3200">
                <a:solidFill>
                  <a:schemeClr val="bg1">
                    <a:lumMod val="85000"/>
                    <a:lumOff val="15000"/>
                  </a:schemeClr>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15568" y="3549918"/>
            <a:ext cx="3794760" cy="2194037"/>
          </a:xfrm>
        </p:spPr>
        <p:txBody>
          <a:bodyPr anchor="t" anchorCtr="1">
            <a:normAutofit/>
          </a:bodyPr>
          <a:lstStyle>
            <a:lvl1pPr marL="0" indent="0" algn="ctr">
              <a:buNone/>
              <a:defRPr sz="1500">
                <a:solidFill>
                  <a:srgbClr val="FFFFFF"/>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8" name="Date Placeholder 7"/>
          <p:cNvSpPr>
            <a:spLocks noGrp="1"/>
          </p:cNvSpPr>
          <p:nvPr>
            <p:ph type="dt" sz="half" idx="10"/>
          </p:nvPr>
        </p:nvSpPr>
        <p:spPr/>
        <p:txBody>
          <a:bodyPr/>
          <a:lstStyle>
            <a:lvl1pPr>
              <a:defRPr>
                <a:solidFill>
                  <a:srgbClr val="FFFFFF"/>
                </a:solidFill>
                <a:effectLst>
                  <a:outerShdw blurRad="50800" dist="38100" dir="2700000" algn="tl" rotWithShape="0">
                    <a:prstClr val="black">
                      <a:alpha val="43000"/>
                    </a:prstClr>
                  </a:outerShdw>
                </a:effectLst>
              </a:defRPr>
            </a:lvl1pPr>
          </a:lstStyle>
          <a:p>
            <a:fld id="{042B0DB6-F5C7-45FB-8CF3-31B45F9C2DAC}" type="datetimeFigureOut">
              <a:rPr lang="en-US" dirty="0"/>
              <a:t>2/18/2025</a:t>
            </a:fld>
            <a:endParaRPr lang="en-US" dirty="0"/>
          </a:p>
        </p:txBody>
      </p:sp>
      <p:sp>
        <p:nvSpPr>
          <p:cNvPr id="9" name="Footer Placeholder 8"/>
          <p:cNvSpPr>
            <a:spLocks noGrp="1"/>
          </p:cNvSpPr>
          <p:nvPr>
            <p:ph type="ftr" sz="quarter" idx="11"/>
          </p:nvPr>
        </p:nvSpPr>
        <p:spPr>
          <a:xfrm>
            <a:off x="804672" y="6236208"/>
            <a:ext cx="5124797" cy="320040"/>
          </a:xfrm>
        </p:spPr>
        <p:txBody>
          <a:bodyPr/>
          <a:lstStyle>
            <a:lvl1pPr>
              <a:defRPr>
                <a:solidFill>
                  <a:srgbClr val="FFFFFF">
                    <a:alpha val="70000"/>
                  </a:srgbClr>
                </a:solidFill>
              </a:defRPr>
            </a:lvl1pPr>
          </a:lstStyle>
          <a:p>
            <a:endParaRPr lang="en-US" dirty="0"/>
          </a:p>
        </p:txBody>
      </p:sp>
      <p:sp>
        <p:nvSpPr>
          <p:cNvPr id="10" name="Slide Number Placeholder 9"/>
          <p:cNvSpPr>
            <a:spLocks noGrp="1"/>
          </p:cNvSpPr>
          <p:nvPr>
            <p:ph type="sldNum" sz="quarter" idx="12"/>
          </p:nvPr>
        </p:nvSpPr>
        <p:spPr/>
        <p:txBody>
          <a:bodyPr/>
          <a:lstStyle/>
          <a:p>
            <a:fld id="{8A7A6979-0714-4377-B894-6BE4C2D6E202}" type="slidenum">
              <a:rPr lang="en-US" dirty="0"/>
              <a:t>‹#›</a:t>
            </a:fld>
            <a:endParaRPr lang="en-US" dirty="0"/>
          </a:p>
        </p:txBody>
      </p:sp>
    </p:spTree>
    <p:extLst>
      <p:ext uri="{BB962C8B-B14F-4D97-AF65-F5344CB8AC3E}">
        <p14:creationId xmlns:p14="http://schemas.microsoft.com/office/powerpoint/2010/main" val="372582450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black">
          <a:xfrm>
            <a:off x="2231136" y="964692"/>
            <a:ext cx="7729728" cy="1188720"/>
          </a:xfrm>
          <a:prstGeom prst="rect">
            <a:avLst/>
          </a:prstGeom>
          <a:solidFill>
            <a:srgbClr val="FFFFFF"/>
          </a:solidFill>
          <a:ln w="31750" cap="sq">
            <a:solidFill>
              <a:srgbClr val="404040"/>
            </a:solidFill>
            <a:miter lim="800000"/>
          </a:ln>
        </p:spPr>
        <p:txBody>
          <a:bodyPr vert="horz" lIns="182880" tIns="182880" rIns="182880" bIns="182880" rtlCol="0" anchor="ctr">
            <a:normAutofit/>
          </a:bodyPr>
          <a:lstStyle/>
          <a:p>
            <a:r>
              <a:rPr lang="ja-JP" altLang="en-US"/>
              <a:t>マスター タイトルの書式設定</a:t>
            </a:r>
            <a:endParaRPr lang="en-US" dirty="0"/>
          </a:p>
        </p:txBody>
      </p:sp>
      <p:sp>
        <p:nvSpPr>
          <p:cNvPr id="3" name="Text Placeholder 2"/>
          <p:cNvSpPr>
            <a:spLocks noGrp="1"/>
          </p:cNvSpPr>
          <p:nvPr>
            <p:ph type="body" idx="1"/>
          </p:nvPr>
        </p:nvSpPr>
        <p:spPr>
          <a:xfrm>
            <a:off x="2231136" y="2638044"/>
            <a:ext cx="7729728" cy="3101983"/>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821429" y="6238816"/>
            <a:ext cx="2753746" cy="323968"/>
          </a:xfrm>
          <a:prstGeom prst="rect">
            <a:avLst/>
          </a:prstGeom>
        </p:spPr>
        <p:txBody>
          <a:bodyPr vert="horz" lIns="91440" tIns="45720" rIns="91440" bIns="45720" rtlCol="0" anchor="ctr"/>
          <a:lstStyle>
            <a:lvl1pPr algn="r">
              <a:defRPr sz="1050">
                <a:solidFill>
                  <a:schemeClr val="tx1">
                    <a:alpha val="70000"/>
                  </a:schemeClr>
                </a:solidFill>
              </a:defRPr>
            </a:lvl1pPr>
          </a:lstStyle>
          <a:p>
            <a:fld id="{1160EA64-D806-43AC-9DF2-F8C432F32B4C}" type="datetimeFigureOut">
              <a:rPr lang="en-US" dirty="0"/>
              <a:t>2/18/2025</a:t>
            </a:fld>
            <a:endParaRPr lang="en-US" dirty="0"/>
          </a:p>
        </p:txBody>
      </p:sp>
      <p:sp>
        <p:nvSpPr>
          <p:cNvPr id="5" name="Footer Placeholder 4"/>
          <p:cNvSpPr>
            <a:spLocks noGrp="1"/>
          </p:cNvSpPr>
          <p:nvPr>
            <p:ph type="ftr" sz="quarter" idx="3"/>
          </p:nvPr>
        </p:nvSpPr>
        <p:spPr>
          <a:xfrm>
            <a:off x="1600200" y="6236208"/>
            <a:ext cx="5901189" cy="320040"/>
          </a:xfrm>
          <a:prstGeom prst="rect">
            <a:avLst/>
          </a:prstGeom>
        </p:spPr>
        <p:txBody>
          <a:bodyPr vert="horz" lIns="91440" tIns="45720" rIns="91440" bIns="45720" rtlCol="0" anchor="ctr"/>
          <a:lstStyle>
            <a:lvl1pPr algn="l">
              <a:defRPr sz="1050">
                <a:solidFill>
                  <a:schemeClr val="tx1">
                    <a:alpha val="70000"/>
                  </a:schemeClr>
                </a:solidFill>
              </a:defRPr>
            </a:lvl1pPr>
          </a:lstStyle>
          <a:p>
            <a:endParaRPr lang="en-US" dirty="0"/>
          </a:p>
        </p:txBody>
      </p:sp>
      <p:sp>
        <p:nvSpPr>
          <p:cNvPr id="6" name="Slide Number Placeholder 5"/>
          <p:cNvSpPr>
            <a:spLocks noGrp="1"/>
          </p:cNvSpPr>
          <p:nvPr>
            <p:ph type="sldNum" sz="quarter" idx="4"/>
          </p:nvPr>
        </p:nvSpPr>
        <p:spPr>
          <a:xfrm>
            <a:off x="10758922" y="6217920"/>
            <a:ext cx="365760" cy="365760"/>
          </a:xfrm>
          <a:prstGeom prst="ellipse">
            <a:avLst/>
          </a:prstGeom>
          <a:solidFill>
            <a:srgbClr val="1D1D1D">
              <a:alpha val="70000"/>
            </a:srgbClr>
          </a:solidFill>
        </p:spPr>
        <p:txBody>
          <a:bodyPr vert="horz" lIns="18288" tIns="45720" rIns="18288" bIns="45720" rtlCol="0" anchor="ctr">
            <a:noAutofit/>
          </a:bodyPr>
          <a:lstStyle>
            <a:lvl1pPr algn="ctr">
              <a:defRPr sz="1100" spc="0" baseline="0">
                <a:solidFill>
                  <a:srgbClr val="FFFFFF"/>
                </a:solidFill>
              </a:defRPr>
            </a:lvl1pPr>
          </a:lstStyle>
          <a:p>
            <a:fld id="{8A7A6979-0714-4377-B894-6BE4C2D6E202}" type="slidenum">
              <a:rPr lang="en-US" dirty="0"/>
              <a:pPr/>
              <a:t>‹#›</a:t>
            </a:fld>
            <a:endParaRPr lang="en-US" dirty="0"/>
          </a:p>
        </p:txBody>
      </p:sp>
    </p:spTree>
    <p:extLst>
      <p:ext uri="{BB962C8B-B14F-4D97-AF65-F5344CB8AC3E}">
        <p14:creationId xmlns:p14="http://schemas.microsoft.com/office/powerpoint/2010/main" val="167769706"/>
      </p:ext>
    </p:extLst>
  </p:cSld>
  <p:clrMap bg1="lt1" tx1="dk1" bg2="lt2" tx2="dk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18" r:id="rId7"/>
    <p:sldLayoutId id="2147483719" r:id="rId8"/>
    <p:sldLayoutId id="2147483720" r:id="rId9"/>
    <p:sldLayoutId id="2147483721" r:id="rId10"/>
    <p:sldLayoutId id="2147483722" r:id="rId11"/>
  </p:sldLayoutIdLst>
  <p:hf sldNum="0" hdr="0" ftr="0" dt="0"/>
  <p:txStyles>
    <p:titleStyle>
      <a:lvl1pPr algn="ctr" defTabSz="914400" rtl="0" eaLnBrk="1" latinLnBrk="0" hangingPunct="1">
        <a:lnSpc>
          <a:spcPct val="90000"/>
        </a:lnSpc>
        <a:spcBef>
          <a:spcPct val="0"/>
        </a:spcBef>
        <a:buNone/>
        <a:defRPr kumimoji="1" sz="2800" kern="1200" cap="all" spc="200" baseline="0">
          <a:solidFill>
            <a:srgbClr val="262626"/>
          </a:solidFill>
          <a:latin typeface="+mj-lt"/>
          <a:ea typeface="+mj-ea"/>
          <a:cs typeface="+mj-cs"/>
        </a:defRPr>
      </a:lvl1pPr>
    </p:titleStyle>
    <p:bodyStyle>
      <a:lvl1pPr marL="22860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800" kern="1200">
          <a:solidFill>
            <a:schemeClr val="tx1">
              <a:lumMod val="85000"/>
              <a:lumOff val="15000"/>
            </a:schemeClr>
          </a:solidFill>
          <a:latin typeface="+mn-lt"/>
          <a:ea typeface="+mn-ea"/>
          <a:cs typeface="+mn-cs"/>
        </a:defRPr>
      </a:lvl1pPr>
      <a:lvl2pPr marL="45720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lumMod val="85000"/>
              <a:lumOff val="15000"/>
            </a:schemeClr>
          </a:solidFill>
          <a:latin typeface="+mn-lt"/>
          <a:ea typeface="+mn-ea"/>
          <a:cs typeface="+mn-cs"/>
        </a:defRPr>
      </a:lvl2pPr>
      <a:lvl3pPr marL="68580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lumMod val="85000"/>
              <a:lumOff val="15000"/>
            </a:schemeClr>
          </a:solidFill>
          <a:latin typeface="+mn-lt"/>
          <a:ea typeface="+mn-ea"/>
          <a:cs typeface="+mn-cs"/>
        </a:defRPr>
      </a:lvl3pPr>
      <a:lvl4pPr marL="91440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lumMod val="85000"/>
              <a:lumOff val="15000"/>
            </a:schemeClr>
          </a:solidFill>
          <a:latin typeface="+mn-lt"/>
          <a:ea typeface="+mn-ea"/>
          <a:cs typeface="+mn-cs"/>
        </a:defRPr>
      </a:lvl4pPr>
      <a:lvl5pPr marL="114300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lumMod val="85000"/>
              <a:lumOff val="15000"/>
            </a:schemeClr>
          </a:solidFill>
          <a:latin typeface="+mn-lt"/>
          <a:ea typeface="+mn-ea"/>
          <a:cs typeface="+mn-cs"/>
        </a:defRPr>
      </a:lvl5pPr>
      <a:lvl6pPr marL="1312863"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solidFill>
          <a:latin typeface="+mn-lt"/>
          <a:ea typeface="+mn-ea"/>
          <a:cs typeface="+mn-cs"/>
        </a:defRPr>
      </a:lvl6pPr>
      <a:lvl7pPr marL="1484313"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a:solidFill>
            <a:schemeClr val="tx1"/>
          </a:solidFill>
          <a:latin typeface="+mn-lt"/>
          <a:ea typeface="+mn-ea"/>
          <a:cs typeface="+mn-cs"/>
        </a:defRPr>
      </a:lvl7pPr>
      <a:lvl8pPr marL="1657350"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baseline="0">
          <a:solidFill>
            <a:schemeClr val="tx1"/>
          </a:solidFill>
          <a:latin typeface="+mn-lt"/>
          <a:ea typeface="+mn-ea"/>
          <a:cs typeface="+mn-cs"/>
        </a:defRPr>
      </a:lvl8pPr>
      <a:lvl9pPr marL="1882775" indent="-228600" algn="l" defTabSz="914400" rtl="0" eaLnBrk="1" latinLnBrk="0" hangingPunct="1">
        <a:lnSpc>
          <a:spcPct val="100000"/>
        </a:lnSpc>
        <a:spcBef>
          <a:spcPts val="1000"/>
        </a:spcBef>
        <a:buClr>
          <a:schemeClr val="accent2"/>
        </a:buClr>
        <a:buFont typeface="Arial" panose="020B0604020202020204" pitchFamily="34" charset="0"/>
        <a:buChar char="•"/>
        <a:defRPr kumimoji="1" sz="1600" kern="1200" baseline="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www.nippon-foundation.or.jp/journal/2019/20107/ocean_pollution"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t="-17000" b="-17000"/>
          </a:stretch>
        </a:blipFill>
        <a:effectLst/>
      </p:bgPr>
    </p:bg>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9E9D60A4-A1B1-0C5C-076C-9DCD1C4BE418}"/>
              </a:ext>
            </a:extLst>
          </p:cNvPr>
          <p:cNvSpPr>
            <a:spLocks noGrp="1"/>
          </p:cNvSpPr>
          <p:nvPr>
            <p:ph type="ctrTitle"/>
          </p:nvPr>
        </p:nvSpPr>
        <p:spPr>
          <a:xfrm>
            <a:off x="1600200" y="2386744"/>
            <a:ext cx="8991600" cy="1645920"/>
          </a:xfrm>
          <a:solidFill>
            <a:schemeClr val="bg1">
              <a:alpha val="60000"/>
            </a:schemeClr>
          </a:solidFill>
          <a:ln w="38100" cap="sq">
            <a:solidFill>
              <a:schemeClr val="tx1"/>
            </a:solidFill>
            <a:miter lim="800000"/>
          </a:ln>
        </p:spPr>
        <p:txBody>
          <a:bodyPr anchor="ctr">
            <a:noAutofit/>
          </a:bodyPr>
          <a:lstStyle/>
          <a:p>
            <a:r>
              <a:rPr lang="en-US" altLang="ja-JP" sz="5800" dirty="0">
                <a:solidFill>
                  <a:schemeClr val="tx1"/>
                </a:solidFill>
                <a:latin typeface="Jumble" panose="02000503000000020004" pitchFamily="2" charset="0"/>
                <a:ea typeface="ヒラギノ角ゴ StdN W8" panose="020B0800000000000000" pitchFamily="34" charset="-128"/>
              </a:rPr>
              <a:t>Sea</a:t>
            </a:r>
            <a:r>
              <a:rPr lang="ja-JP" altLang="en-US" sz="5800" dirty="0">
                <a:solidFill>
                  <a:schemeClr val="tx1"/>
                </a:solidFill>
                <a:latin typeface="Jumble" panose="02000503000000020004" pitchFamily="2" charset="0"/>
                <a:ea typeface="ヒラギノ角ゴ StdN W8" panose="020B0800000000000000" pitchFamily="34" charset="-128"/>
              </a:rPr>
              <a:t> </a:t>
            </a:r>
            <a:r>
              <a:rPr lang="en-US" altLang="ja-JP" sz="5800" dirty="0">
                <a:solidFill>
                  <a:schemeClr val="tx1"/>
                </a:solidFill>
                <a:latin typeface="Jumble" panose="02000503000000020004" pitchFamily="2" charset="0"/>
                <a:ea typeface="ヒラギノ角ゴ StdN W8" panose="020B0800000000000000" pitchFamily="34" charset="-128"/>
              </a:rPr>
              <a:t>trash</a:t>
            </a:r>
            <a:r>
              <a:rPr lang="ja-JP" altLang="en-US" sz="5800" dirty="0">
                <a:solidFill>
                  <a:schemeClr val="tx1"/>
                </a:solidFill>
                <a:latin typeface="Jumble" panose="02000503000000020004" pitchFamily="2" charset="0"/>
                <a:ea typeface="ヒラギノ角ゴ StdN W8" panose="020B0800000000000000" pitchFamily="34" charset="-128"/>
              </a:rPr>
              <a:t> </a:t>
            </a:r>
            <a:r>
              <a:rPr lang="en-US" altLang="ja-JP" sz="5800" dirty="0">
                <a:solidFill>
                  <a:schemeClr val="tx1"/>
                </a:solidFill>
                <a:latin typeface="Jumble" panose="02000503000000020004" pitchFamily="2" charset="0"/>
                <a:ea typeface="ヒラギノ角ゴ StdN W8" panose="020B0800000000000000" pitchFamily="34" charset="-128"/>
              </a:rPr>
              <a:t>art</a:t>
            </a:r>
            <a:r>
              <a:rPr lang="ja-JP" altLang="en-US" sz="5800" dirty="0">
                <a:solidFill>
                  <a:schemeClr val="tx1"/>
                </a:solidFill>
                <a:latin typeface="Jumble" panose="02000503000000020004" pitchFamily="2" charset="0"/>
                <a:ea typeface="ヒラギノ角ゴ StdN W8" panose="020B0800000000000000" pitchFamily="34" charset="-128"/>
              </a:rPr>
              <a:t> </a:t>
            </a:r>
            <a:r>
              <a:rPr lang="en-US" altLang="ja-JP" sz="5800" dirty="0">
                <a:solidFill>
                  <a:schemeClr val="tx1"/>
                </a:solidFill>
                <a:latin typeface="Jumble" panose="02000503000000020004" pitchFamily="2" charset="0"/>
                <a:ea typeface="ヒラギノ角ゴ StdN W8" panose="020B0800000000000000" pitchFamily="34" charset="-128"/>
              </a:rPr>
              <a:t>group</a:t>
            </a:r>
            <a:endParaRPr lang="ja-JP" altLang="en-US" sz="5800" dirty="0">
              <a:solidFill>
                <a:schemeClr val="tx1"/>
              </a:solidFill>
              <a:latin typeface="Jumble" panose="02000503000000020004" pitchFamily="2" charset="0"/>
              <a:ea typeface="ヒラギノ角ゴ StdN W8" panose="020B0800000000000000" pitchFamily="34" charset="-128"/>
            </a:endParaRPr>
          </a:p>
        </p:txBody>
      </p:sp>
      <p:sp>
        <p:nvSpPr>
          <p:cNvPr id="3" name="字幕 2">
            <a:extLst>
              <a:ext uri="{FF2B5EF4-FFF2-40B4-BE49-F238E27FC236}">
                <a16:creationId xmlns:a16="http://schemas.microsoft.com/office/drawing/2014/main" id="{DFC6D06C-FEDF-5E80-4446-00333BD37CE6}"/>
              </a:ext>
            </a:extLst>
          </p:cNvPr>
          <p:cNvSpPr>
            <a:spLocks noGrp="1"/>
          </p:cNvSpPr>
          <p:nvPr>
            <p:ph type="subTitle" idx="1"/>
          </p:nvPr>
        </p:nvSpPr>
        <p:spPr>
          <a:xfrm>
            <a:off x="1600200" y="4352544"/>
            <a:ext cx="8991600" cy="1239894"/>
          </a:xfrm>
        </p:spPr>
        <p:txBody>
          <a:bodyPr>
            <a:noAutofit/>
          </a:bodyPr>
          <a:lstStyle/>
          <a:p>
            <a:pPr>
              <a:lnSpc>
                <a:spcPct val="90000"/>
              </a:lnSpc>
            </a:pPr>
            <a:r>
              <a:rPr lang="en-US" altLang="ja-JP" sz="3000" dirty="0" err="1">
                <a:solidFill>
                  <a:srgbClr val="FFFFFF"/>
                </a:solidFill>
                <a:latin typeface="ADLaM Display" panose="02010000000000000000" pitchFamily="2" charset="0"/>
                <a:ea typeface="ADLaM Display" panose="02010000000000000000" pitchFamily="2" charset="0"/>
                <a:cs typeface="ADLaM Display" panose="02010000000000000000" pitchFamily="2" charset="0"/>
              </a:rPr>
              <a:t>Kouda</a:t>
            </a:r>
            <a:r>
              <a:rPr lang="ja-JP" altLang="en-US" sz="3000" dirty="0">
                <a:solidFill>
                  <a:srgbClr val="FFFFFF"/>
                </a:solidFill>
                <a:latin typeface="ADLaM Display" panose="02010000000000000000" pitchFamily="2" charset="0"/>
                <a:cs typeface="ADLaM Display" panose="02010000000000000000" pitchFamily="2" charset="0"/>
              </a:rPr>
              <a:t> </a:t>
            </a:r>
            <a:r>
              <a:rPr lang="en-US" altLang="ja-JP" sz="3000" dirty="0">
                <a:solidFill>
                  <a:srgbClr val="FFFFFF"/>
                </a:solidFill>
                <a:latin typeface="ADLaM Display" panose="02010000000000000000" pitchFamily="2" charset="0"/>
                <a:ea typeface="ADLaM Display" panose="02010000000000000000" pitchFamily="2" charset="0"/>
                <a:cs typeface="ADLaM Display" panose="02010000000000000000" pitchFamily="2" charset="0"/>
              </a:rPr>
              <a:t>Nana,</a:t>
            </a:r>
            <a:r>
              <a:rPr lang="ja-JP" altLang="en-US" sz="3000" dirty="0">
                <a:solidFill>
                  <a:srgbClr val="FFFFFF"/>
                </a:solidFill>
                <a:latin typeface="ADLaM Display" panose="02010000000000000000" pitchFamily="2" charset="0"/>
                <a:cs typeface="ADLaM Display" panose="02010000000000000000" pitchFamily="2" charset="0"/>
              </a:rPr>
              <a:t> </a:t>
            </a:r>
            <a:r>
              <a:rPr lang="en-US" altLang="ja-JP" sz="3000" dirty="0" err="1">
                <a:solidFill>
                  <a:srgbClr val="FFFFFF"/>
                </a:solidFill>
                <a:latin typeface="ADLaM Display" panose="02010000000000000000" pitchFamily="2" charset="0"/>
                <a:ea typeface="ADLaM Display" panose="02010000000000000000" pitchFamily="2" charset="0"/>
                <a:cs typeface="ADLaM Display" panose="02010000000000000000" pitchFamily="2" charset="0"/>
              </a:rPr>
              <a:t>Nishimoto</a:t>
            </a:r>
            <a:r>
              <a:rPr lang="ja-JP" altLang="en-US" sz="3000" dirty="0">
                <a:solidFill>
                  <a:srgbClr val="FFFFFF"/>
                </a:solidFill>
                <a:latin typeface="ADLaM Display" panose="02010000000000000000" pitchFamily="2" charset="0"/>
                <a:cs typeface="ADLaM Display" panose="02010000000000000000" pitchFamily="2" charset="0"/>
              </a:rPr>
              <a:t> </a:t>
            </a:r>
            <a:r>
              <a:rPr lang="en-US" altLang="ja-JP" sz="3000" dirty="0">
                <a:solidFill>
                  <a:srgbClr val="FFFFFF"/>
                </a:solidFill>
                <a:latin typeface="ADLaM Display" panose="02010000000000000000" pitchFamily="2" charset="0"/>
                <a:ea typeface="ADLaM Display" panose="02010000000000000000" pitchFamily="2" charset="0"/>
                <a:cs typeface="ADLaM Display" panose="02010000000000000000" pitchFamily="2" charset="0"/>
              </a:rPr>
              <a:t>Marie,</a:t>
            </a:r>
            <a:r>
              <a:rPr lang="ja-JP" altLang="en-US" sz="3000" dirty="0">
                <a:solidFill>
                  <a:srgbClr val="FFFFFF"/>
                </a:solidFill>
                <a:latin typeface="ADLaM Display" panose="02010000000000000000" pitchFamily="2" charset="0"/>
                <a:cs typeface="ADLaM Display" panose="02010000000000000000" pitchFamily="2" charset="0"/>
              </a:rPr>
              <a:t> </a:t>
            </a:r>
            <a:r>
              <a:rPr lang="en-US" altLang="ja-JP" sz="3000" dirty="0">
                <a:solidFill>
                  <a:srgbClr val="FFFFFF"/>
                </a:solidFill>
                <a:latin typeface="ADLaM Display" panose="02010000000000000000" pitchFamily="2" charset="0"/>
                <a:ea typeface="ADLaM Display" panose="02010000000000000000" pitchFamily="2" charset="0"/>
                <a:cs typeface="ADLaM Display" panose="02010000000000000000" pitchFamily="2" charset="0"/>
              </a:rPr>
              <a:t>Watanabe</a:t>
            </a:r>
            <a:r>
              <a:rPr lang="ja-JP" altLang="en-US" sz="3000" dirty="0">
                <a:solidFill>
                  <a:srgbClr val="FFFFFF"/>
                </a:solidFill>
                <a:latin typeface="ADLaM Display" panose="02010000000000000000" pitchFamily="2" charset="0"/>
                <a:cs typeface="ADLaM Display" panose="02010000000000000000" pitchFamily="2" charset="0"/>
              </a:rPr>
              <a:t> </a:t>
            </a:r>
            <a:r>
              <a:rPr lang="en-US" altLang="ja-JP" sz="3000" dirty="0">
                <a:solidFill>
                  <a:srgbClr val="FFFFFF"/>
                </a:solidFill>
                <a:latin typeface="ADLaM Display" panose="02010000000000000000" pitchFamily="2" charset="0"/>
                <a:ea typeface="ADLaM Display" panose="02010000000000000000" pitchFamily="2" charset="0"/>
                <a:cs typeface="ADLaM Display" panose="02010000000000000000" pitchFamily="2" charset="0"/>
              </a:rPr>
              <a:t>Saki,</a:t>
            </a:r>
            <a:r>
              <a:rPr lang="ja-JP" altLang="en-US" sz="3000" dirty="0">
                <a:solidFill>
                  <a:srgbClr val="FFFFFF"/>
                </a:solidFill>
                <a:latin typeface="ADLaM Display" panose="02010000000000000000" pitchFamily="2" charset="0"/>
                <a:cs typeface="ADLaM Display" panose="02010000000000000000" pitchFamily="2" charset="0"/>
              </a:rPr>
              <a:t> </a:t>
            </a:r>
            <a:r>
              <a:rPr lang="en-US" altLang="ja-JP" sz="3000" err="1">
                <a:solidFill>
                  <a:srgbClr val="FFFFFF"/>
                </a:solidFill>
                <a:latin typeface="ADLaM Display" panose="02010000000000000000" pitchFamily="2" charset="0"/>
                <a:ea typeface="ADLaM Display" panose="02010000000000000000" pitchFamily="2" charset="0"/>
                <a:cs typeface="ADLaM Display" panose="02010000000000000000" pitchFamily="2" charset="0"/>
              </a:rPr>
              <a:t>Matsuo</a:t>
            </a:r>
            <a:r>
              <a:rPr lang="ja-JP" altLang="en-US" sz="3000">
                <a:solidFill>
                  <a:srgbClr val="FFFFFF"/>
                </a:solidFill>
                <a:latin typeface="ADLaM Display" panose="02010000000000000000" pitchFamily="2" charset="0"/>
                <a:cs typeface="ADLaM Display" panose="02010000000000000000" pitchFamily="2" charset="0"/>
              </a:rPr>
              <a:t> </a:t>
            </a:r>
            <a:r>
              <a:rPr lang="en-US" altLang="ja-JP" sz="3000">
                <a:solidFill>
                  <a:srgbClr val="FFFFFF"/>
                </a:solidFill>
                <a:latin typeface="ADLaM Display" panose="02010000000000000000" pitchFamily="2" charset="0"/>
                <a:ea typeface="ADLaM Display" panose="02010000000000000000" pitchFamily="2" charset="0"/>
                <a:cs typeface="ADLaM Display" panose="02010000000000000000" pitchFamily="2" charset="0"/>
              </a:rPr>
              <a:t>Kanna</a:t>
            </a:r>
            <a:r>
              <a:rPr lang="en-US" altLang="ja-JP" sz="3000" dirty="0">
                <a:solidFill>
                  <a:srgbClr val="FFFFFF"/>
                </a:solidFill>
                <a:latin typeface="ADLaM Display" panose="02010000000000000000" pitchFamily="2" charset="0"/>
                <a:ea typeface="ADLaM Display" panose="02010000000000000000" pitchFamily="2" charset="0"/>
                <a:cs typeface="ADLaM Display" panose="02010000000000000000" pitchFamily="2" charset="0"/>
              </a:rPr>
              <a:t>,</a:t>
            </a:r>
            <a:r>
              <a:rPr lang="ja-JP" altLang="en-US" sz="3000" dirty="0">
                <a:solidFill>
                  <a:srgbClr val="FFFFFF"/>
                </a:solidFill>
                <a:latin typeface="ADLaM Display" panose="02010000000000000000" pitchFamily="2" charset="0"/>
                <a:cs typeface="ADLaM Display" panose="02010000000000000000" pitchFamily="2" charset="0"/>
              </a:rPr>
              <a:t> </a:t>
            </a:r>
            <a:r>
              <a:rPr lang="en-US" altLang="ja-JP" sz="3000" dirty="0" err="1">
                <a:solidFill>
                  <a:srgbClr val="FFFFFF"/>
                </a:solidFill>
                <a:latin typeface="ADLaM Display" panose="02010000000000000000" pitchFamily="2" charset="0"/>
                <a:ea typeface="ADLaM Display" panose="02010000000000000000" pitchFamily="2" charset="0"/>
                <a:cs typeface="ADLaM Display" panose="02010000000000000000" pitchFamily="2" charset="0"/>
              </a:rPr>
              <a:t>Hiura</a:t>
            </a:r>
            <a:r>
              <a:rPr lang="ja-JP" altLang="en-US" sz="3000" dirty="0">
                <a:solidFill>
                  <a:srgbClr val="FFFFFF"/>
                </a:solidFill>
                <a:latin typeface="ADLaM Display" panose="02010000000000000000" pitchFamily="2" charset="0"/>
                <a:cs typeface="ADLaM Display" panose="02010000000000000000" pitchFamily="2" charset="0"/>
              </a:rPr>
              <a:t> </a:t>
            </a:r>
            <a:r>
              <a:rPr lang="en-US" altLang="ja-JP" sz="3000" dirty="0" err="1">
                <a:solidFill>
                  <a:srgbClr val="FFFFFF"/>
                </a:solidFill>
                <a:latin typeface="ADLaM Display" panose="02010000000000000000" pitchFamily="2" charset="0"/>
                <a:ea typeface="ADLaM Display" panose="02010000000000000000" pitchFamily="2" charset="0"/>
                <a:cs typeface="ADLaM Display" panose="02010000000000000000" pitchFamily="2" charset="0"/>
              </a:rPr>
              <a:t>Rihito</a:t>
            </a:r>
            <a:r>
              <a:rPr lang="en-US" altLang="ja-JP" sz="3000" dirty="0">
                <a:solidFill>
                  <a:srgbClr val="FFFFFF"/>
                </a:solidFill>
                <a:latin typeface="ADLaM Display" panose="02010000000000000000" pitchFamily="2" charset="0"/>
                <a:ea typeface="ADLaM Display" panose="02010000000000000000" pitchFamily="2" charset="0"/>
                <a:cs typeface="ADLaM Display" panose="02010000000000000000" pitchFamily="2" charset="0"/>
              </a:rPr>
              <a:t>,</a:t>
            </a:r>
            <a:r>
              <a:rPr lang="ja-JP" altLang="en-US" sz="3000" dirty="0">
                <a:solidFill>
                  <a:srgbClr val="FFFFFF"/>
                </a:solidFill>
                <a:latin typeface="ADLaM Display" panose="02010000000000000000" pitchFamily="2" charset="0"/>
                <a:cs typeface="ADLaM Display" panose="02010000000000000000" pitchFamily="2" charset="0"/>
              </a:rPr>
              <a:t> </a:t>
            </a:r>
            <a:r>
              <a:rPr lang="en-US" altLang="ja-JP" sz="3000" dirty="0">
                <a:solidFill>
                  <a:srgbClr val="FFFFFF"/>
                </a:solidFill>
                <a:latin typeface="ADLaM Display" panose="02010000000000000000" pitchFamily="2" charset="0"/>
                <a:ea typeface="ADLaM Display" panose="02010000000000000000" pitchFamily="2" charset="0"/>
                <a:cs typeface="ADLaM Display" panose="02010000000000000000" pitchFamily="2" charset="0"/>
              </a:rPr>
              <a:t>Yamamoto</a:t>
            </a:r>
            <a:r>
              <a:rPr lang="ja-JP" altLang="en-US" sz="3000" dirty="0">
                <a:solidFill>
                  <a:srgbClr val="FFFFFF"/>
                </a:solidFill>
                <a:latin typeface="ADLaM Display" panose="02010000000000000000" pitchFamily="2" charset="0"/>
                <a:cs typeface="ADLaM Display" panose="02010000000000000000" pitchFamily="2" charset="0"/>
              </a:rPr>
              <a:t> </a:t>
            </a:r>
            <a:r>
              <a:rPr lang="en-US" altLang="ja-JP" sz="3000" dirty="0">
                <a:solidFill>
                  <a:srgbClr val="FFFFFF"/>
                </a:solidFill>
                <a:latin typeface="ADLaM Display" panose="02010000000000000000" pitchFamily="2" charset="0"/>
                <a:ea typeface="ADLaM Display" panose="02010000000000000000" pitchFamily="2" charset="0"/>
                <a:cs typeface="ADLaM Display" panose="02010000000000000000" pitchFamily="2" charset="0"/>
              </a:rPr>
              <a:t>Hikaru</a:t>
            </a:r>
            <a:endParaRPr lang="ja-JP" altLang="en-US" sz="3000" dirty="0">
              <a:solidFill>
                <a:srgbClr val="FFFFFF"/>
              </a:solidFill>
              <a:latin typeface="ADLaM Display" panose="02010000000000000000" pitchFamily="2" charset="0"/>
              <a:cs typeface="ADLaM Display" panose="02010000000000000000" pitchFamily="2" charset="0"/>
            </a:endParaRPr>
          </a:p>
          <a:p>
            <a:pPr>
              <a:lnSpc>
                <a:spcPct val="90000"/>
              </a:lnSpc>
            </a:pPr>
            <a:endParaRPr lang="ja-JP" altLang="en-US" sz="3000" dirty="0">
              <a:solidFill>
                <a:srgbClr val="FFFFFF"/>
              </a:solidFill>
              <a:latin typeface="ADLaM Display" panose="02010000000000000000" pitchFamily="2" charset="0"/>
              <a:cs typeface="ADLaM Display" panose="02010000000000000000" pitchFamily="2" charset="0"/>
            </a:endParaRPr>
          </a:p>
        </p:txBody>
      </p:sp>
    </p:spTree>
    <p:extLst>
      <p:ext uri="{BB962C8B-B14F-4D97-AF65-F5344CB8AC3E}">
        <p14:creationId xmlns:p14="http://schemas.microsoft.com/office/powerpoint/2010/main" val="1314926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3">
                                            <p:txEl>
                                              <p:pRg st="0" end="0"/>
                                            </p:txEl>
                                          </p:spTgt>
                                        </p:tgtEl>
                                        <p:attrNameLst>
                                          <p:attrName>style.visibility</p:attrName>
                                        </p:attrNameLst>
                                      </p:cBhvr>
                                      <p:to>
                                        <p:strVal val="visible"/>
                                      </p:to>
                                    </p:set>
                                    <p:animEffect transition="in" filter="wipe(down)">
                                      <p:cBhvr>
                                        <p:cTn id="12" dur="500"/>
                                        <p:tgtEl>
                                          <p:spTgt spid="3">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mt="41456"/>
          </a:blip>
          <a:stretch>
            <a:fillRect t="-16000" b="-16000"/>
          </a:stretch>
        </a:blipFill>
        <a:effectLst/>
      </p:bgPr>
    </p:bg>
    <p:spTree>
      <p:nvGrpSpPr>
        <p:cNvPr id="1" name=""/>
        <p:cNvGrpSpPr/>
        <p:nvPr/>
      </p:nvGrpSpPr>
      <p:grpSpPr>
        <a:xfrm>
          <a:off x="0" y="0"/>
          <a:ext cx="0" cy="0"/>
          <a:chOff x="0" y="0"/>
          <a:chExt cx="0" cy="0"/>
        </a:xfrm>
      </p:grpSpPr>
      <p:sp useBgFill="1">
        <p:nvSpPr>
          <p:cNvPr id="9" name="Rectangle 10">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2">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3049F9B2-EDB1-6EC0-1091-56ECB7FF0E24}"/>
              </a:ext>
            </a:extLst>
          </p:cNvPr>
          <p:cNvSpPr>
            <a:spLocks noGrp="1"/>
          </p:cNvSpPr>
          <p:nvPr>
            <p:ph type="title"/>
          </p:nvPr>
        </p:nvSpPr>
        <p:spPr>
          <a:xfrm>
            <a:off x="645161" y="2348386"/>
            <a:ext cx="3363974" cy="1728044"/>
          </a:xfrm>
          <a:noFill/>
          <a:ln>
            <a:solidFill>
              <a:schemeClr val="bg1"/>
            </a:solidFill>
          </a:ln>
        </p:spPr>
        <p:txBody>
          <a:bodyPr wrap="square">
            <a:noAutofit/>
          </a:bodyPr>
          <a:lstStyle/>
          <a:p>
            <a:r>
              <a:rPr lang="en-US" altLang="ja-JP" sz="3700" dirty="0">
                <a:solidFill>
                  <a:schemeClr val="bg1"/>
                </a:solidFill>
                <a:latin typeface="+mj-ea"/>
              </a:rPr>
              <a:t>Motivation</a:t>
            </a:r>
            <a:r>
              <a:rPr lang="ja-JP" altLang="en-US" sz="3700" dirty="0">
                <a:solidFill>
                  <a:schemeClr val="bg1"/>
                </a:solidFill>
                <a:latin typeface="+mj-ea"/>
              </a:rPr>
              <a:t> </a:t>
            </a:r>
            <a:r>
              <a:rPr lang="en-US" altLang="ja-JP" sz="3700" dirty="0">
                <a:solidFill>
                  <a:schemeClr val="bg1"/>
                </a:solidFill>
                <a:latin typeface="+mj-ea"/>
              </a:rPr>
              <a:t>of</a:t>
            </a:r>
            <a:r>
              <a:rPr lang="ja-JP" altLang="en-US" sz="3700" dirty="0">
                <a:solidFill>
                  <a:schemeClr val="bg1"/>
                </a:solidFill>
                <a:latin typeface="+mj-ea"/>
              </a:rPr>
              <a:t> </a:t>
            </a:r>
            <a:r>
              <a:rPr lang="en-US" altLang="ja-JP" sz="3700" dirty="0">
                <a:solidFill>
                  <a:schemeClr val="bg1"/>
                </a:solidFill>
                <a:latin typeface="+mj-ea"/>
              </a:rPr>
              <a:t>activity</a:t>
            </a:r>
            <a:endParaRPr lang="ja-JP" altLang="en-US" sz="3700" dirty="0">
              <a:solidFill>
                <a:schemeClr val="bg1"/>
              </a:solidFill>
              <a:latin typeface="+mj-ea"/>
            </a:endParaRPr>
          </a:p>
        </p:txBody>
      </p:sp>
      <p:sp>
        <p:nvSpPr>
          <p:cNvPr id="3" name="コンテンツ プレースホルダー 2">
            <a:extLst>
              <a:ext uri="{FF2B5EF4-FFF2-40B4-BE49-F238E27FC236}">
                <a16:creationId xmlns:a16="http://schemas.microsoft.com/office/drawing/2014/main" id="{148A2380-A20F-074D-5CB9-9C5150B92FBE}"/>
              </a:ext>
            </a:extLst>
          </p:cNvPr>
          <p:cNvSpPr>
            <a:spLocks noGrp="1"/>
          </p:cNvSpPr>
          <p:nvPr>
            <p:ph idx="1"/>
          </p:nvPr>
        </p:nvSpPr>
        <p:spPr>
          <a:xfrm>
            <a:off x="5170762" y="236881"/>
            <a:ext cx="6376077" cy="6097438"/>
          </a:xfrm>
        </p:spPr>
        <p:txBody>
          <a:bodyPr>
            <a:noAutofit/>
          </a:bodyPr>
          <a:lstStyle/>
          <a:p>
            <a:pPr marL="0" indent="0">
              <a:buNone/>
            </a:pPr>
            <a:r>
              <a:rPr lang="en-US" altLang="ja-JP" sz="2900" dirty="0">
                <a:solidFill>
                  <a:schemeClr val="tx1"/>
                </a:solidFill>
                <a:latin typeface="Jumble" panose="02000503000000020004" pitchFamily="2" charset="0"/>
              </a:rPr>
              <a:t>We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thought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about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how</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I</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could</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use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the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trash</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we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picked</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up</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in</a:t>
            </a:r>
            <a:r>
              <a:rPr lang="ja-JP" altLang="en-US" sz="2900" dirty="0">
                <a:solidFill>
                  <a:schemeClr val="tx1"/>
                </a:solidFill>
                <a:latin typeface="Jumble" panose="02000503000000020004" pitchFamily="2" charset="0"/>
              </a:rPr>
              <a:t> </a:t>
            </a:r>
            <a:r>
              <a:rPr lang="en-US" altLang="ja-JP" sz="2900" dirty="0" err="1">
                <a:solidFill>
                  <a:schemeClr val="tx1"/>
                </a:solidFill>
                <a:latin typeface="Jumble" panose="02000503000000020004" pitchFamily="2" charset="0"/>
              </a:rPr>
              <a:t>Kehi</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no</a:t>
            </a:r>
            <a:r>
              <a:rPr lang="ja-JP" altLang="en-US" sz="2900" dirty="0">
                <a:solidFill>
                  <a:schemeClr val="tx1"/>
                </a:solidFill>
                <a:latin typeface="Jumble" panose="02000503000000020004" pitchFamily="2" charset="0"/>
              </a:rPr>
              <a:t> </a:t>
            </a:r>
            <a:r>
              <a:rPr lang="en-US" altLang="ja-JP" sz="2900" dirty="0" err="1">
                <a:solidFill>
                  <a:schemeClr val="tx1"/>
                </a:solidFill>
                <a:latin typeface="Jumble" panose="02000503000000020004" pitchFamily="2" charset="0"/>
              </a:rPr>
              <a:t>Matsubara</a:t>
            </a:r>
            <a:r>
              <a:rPr lang="en-US" altLang="ja-JP" sz="2900" dirty="0">
                <a:solidFill>
                  <a:schemeClr val="tx1"/>
                </a:solidFill>
                <a:latin typeface="Jumble" panose="02000503000000020004" pitchFamily="2" charset="0"/>
              </a:rPr>
              <a: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and</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we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looked</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it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up</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on</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the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internet.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At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that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time,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we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found</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an</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activity</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where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people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make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art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out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of</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trash.</a:t>
            </a:r>
            <a:endParaRPr lang="ja-JP" altLang="en-US" sz="2900" dirty="0">
              <a:solidFill>
                <a:schemeClr val="tx1"/>
              </a:solidFill>
              <a:latin typeface="Jumble" panose="02000503000000020004" pitchFamily="2" charset="0"/>
            </a:endParaRPr>
          </a:p>
          <a:p>
            <a:pPr marL="0" indent="0">
              <a:buNone/>
            </a:pPr>
            <a:r>
              <a:rPr lang="en-US" altLang="ja-JP" sz="2900" dirty="0">
                <a:solidFill>
                  <a:schemeClr val="tx1"/>
                </a:solidFill>
                <a:latin typeface="Jumble" panose="02000503000000020004" pitchFamily="2" charset="0"/>
              </a:rPr>
              <a:t>We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want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everyone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who</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look</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at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art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we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made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to</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raise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interest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in</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protecting</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the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environment.</a:t>
            </a:r>
            <a:endParaRPr lang="ja-JP" altLang="en-US" sz="2900" dirty="0">
              <a:solidFill>
                <a:schemeClr val="tx1"/>
              </a:solidFill>
              <a:latin typeface="Jumble" panose="02000503000000020004" pitchFamily="2" charset="0"/>
            </a:endParaRPr>
          </a:p>
          <a:p>
            <a:pPr marL="0" indent="0">
              <a:buNone/>
            </a:pPr>
            <a:r>
              <a:rPr lang="en-US" altLang="ja-JP" sz="2900" dirty="0">
                <a:solidFill>
                  <a:schemeClr val="tx1"/>
                </a:solidFill>
                <a:latin typeface="Jumble" panose="02000503000000020004" pitchFamily="2" charset="0"/>
              </a:rPr>
              <a:t>Our</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school</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is</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UNESCO</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SCHOOL,</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so</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in</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order</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to</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work</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on</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SDGs</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14(life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below</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water),</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we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decided</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to</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pick</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up</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sea</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trash,</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and</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make</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sea</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trash</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art</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with</a:t>
            </a:r>
            <a:r>
              <a:rPr lang="ja-JP" altLang="en-US" sz="2900" dirty="0">
                <a:solidFill>
                  <a:schemeClr val="tx1"/>
                </a:solidFill>
                <a:latin typeface="Jumble" panose="02000503000000020004" pitchFamily="2" charset="0"/>
              </a:rPr>
              <a:t> </a:t>
            </a:r>
            <a:r>
              <a:rPr lang="en-US" altLang="ja-JP" sz="2900" dirty="0">
                <a:solidFill>
                  <a:schemeClr val="tx1"/>
                </a:solidFill>
                <a:latin typeface="Jumble" panose="02000503000000020004" pitchFamily="2" charset="0"/>
              </a:rPr>
              <a:t>them.</a:t>
            </a:r>
            <a:endParaRPr lang="ja-JP" altLang="en-US" sz="2900" dirty="0">
              <a:solidFill>
                <a:schemeClr val="tx1"/>
              </a:solidFill>
              <a:latin typeface="Jumble" panose="02000503000000020004" pitchFamily="2" charset="0"/>
            </a:endParaRPr>
          </a:p>
          <a:p>
            <a:pPr marL="0" indent="0">
              <a:buNone/>
            </a:pPr>
            <a:endParaRPr lang="ja-JP" altLang="en-US" sz="2900" dirty="0">
              <a:solidFill>
                <a:schemeClr val="tx1"/>
              </a:solidFill>
              <a:latin typeface="Jumble" panose="02000503000000020004" pitchFamily="2" charset="0"/>
            </a:endParaRPr>
          </a:p>
          <a:p>
            <a:pPr marL="0" indent="0">
              <a:buNone/>
            </a:pPr>
            <a:endParaRPr lang="ja-JP" altLang="en-US" sz="2900" dirty="0">
              <a:solidFill>
                <a:schemeClr val="tx1"/>
              </a:solidFill>
              <a:latin typeface="Jumble" panose="02000503000000020004" pitchFamily="2" charset="0"/>
            </a:endParaRPr>
          </a:p>
        </p:txBody>
      </p:sp>
      <p:pic>
        <p:nvPicPr>
          <p:cNvPr id="4" name="図 4">
            <a:extLst>
              <a:ext uri="{FF2B5EF4-FFF2-40B4-BE49-F238E27FC236}">
                <a16:creationId xmlns:a16="http://schemas.microsoft.com/office/drawing/2014/main" id="{D964CF80-6224-0ADC-8964-EF61A5B1FAEC}"/>
              </a:ext>
            </a:extLst>
          </p:cNvPr>
          <p:cNvPicPr>
            <a:picLocks noChangeAspect="1"/>
          </p:cNvPicPr>
          <p:nvPr/>
        </p:nvPicPr>
        <p:blipFill>
          <a:blip r:embed="rId4"/>
          <a:stretch>
            <a:fillRect/>
          </a:stretch>
        </p:blipFill>
        <p:spPr>
          <a:xfrm>
            <a:off x="6816" y="4238556"/>
            <a:ext cx="2619444" cy="2619444"/>
          </a:xfrm>
          <a:prstGeom prst="rect">
            <a:avLst/>
          </a:prstGeom>
        </p:spPr>
      </p:pic>
      <p:sp>
        <p:nvSpPr>
          <p:cNvPr id="5" name="テキスト ボックス 4">
            <a:extLst>
              <a:ext uri="{FF2B5EF4-FFF2-40B4-BE49-F238E27FC236}">
                <a16:creationId xmlns:a16="http://schemas.microsoft.com/office/drawing/2014/main" id="{487A1E20-F869-DAF4-BF7D-8B2903B5CA7D}"/>
              </a:ext>
            </a:extLst>
          </p:cNvPr>
          <p:cNvSpPr txBox="1"/>
          <p:nvPr/>
        </p:nvSpPr>
        <p:spPr>
          <a:xfrm>
            <a:off x="8609188" y="6571200"/>
            <a:ext cx="5133622" cy="246221"/>
          </a:xfrm>
          <a:prstGeom prst="rect">
            <a:avLst/>
          </a:prstGeom>
          <a:noFill/>
        </p:spPr>
        <p:txBody>
          <a:bodyPr wrap="square" rtlCol="0">
            <a:spAutoFit/>
          </a:bodyPr>
          <a:lstStyle/>
          <a:p>
            <a:pPr algn="l"/>
            <a:r>
              <a:rPr lang="en-US" altLang="ja-JP" sz="1000"/>
              <a:t>https://www.future-creation-support.com/2017/05/29/sdgs-goal14/</a:t>
            </a:r>
            <a:endParaRPr lang="ja-JP" altLang="en-US" sz="1000"/>
          </a:p>
        </p:txBody>
      </p:sp>
    </p:spTree>
    <p:extLst>
      <p:ext uri="{BB962C8B-B14F-4D97-AF65-F5344CB8AC3E}">
        <p14:creationId xmlns:p14="http://schemas.microsoft.com/office/powerpoint/2010/main" val="35309767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iterate type="lt">
                                    <p:tmPct val="0"/>
                                  </p:iterate>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1" presetClass="entr" presetSubtype="0" fill="hold" grpId="0" nodeType="clickEffect">
                                  <p:stCondLst>
                                    <p:cond delay="0"/>
                                  </p:stCondLst>
                                  <p:iterate type="lt">
                                    <p:tmPct val="10000"/>
                                  </p:iterate>
                                  <p:childTnLst>
                                    <p:set>
                                      <p:cBhvr>
                                        <p:cTn id="12" dur="1" fill="hold">
                                          <p:stCondLst>
                                            <p:cond delay="0"/>
                                          </p:stCondLst>
                                        </p:cTn>
                                        <p:tgtEl>
                                          <p:spTgt spid="3">
                                            <p:txEl>
                                              <p:pRg st="0" end="0"/>
                                            </p:txEl>
                                          </p:spTgt>
                                        </p:tgtEl>
                                        <p:attrNameLst>
                                          <p:attrName>style.visibility</p:attrName>
                                        </p:attrNameLst>
                                      </p:cBhvr>
                                      <p:to>
                                        <p:strVal val="visible"/>
                                      </p:to>
                                    </p:set>
                                    <p:anim calcmode="lin" valueType="num">
                                      <p:cBhvr>
                                        <p:cTn id="13" dur="500" fill="hold"/>
                                        <p:tgtEl>
                                          <p:spTgt spid="3">
                                            <p:txEl>
                                              <p:pRg st="0" end="0"/>
                                            </p:txEl>
                                          </p:spTgt>
                                        </p:tgtEl>
                                        <p:attrNameLst>
                                          <p:attrName>ppt_x</p:attrName>
                                        </p:attrNameLst>
                                      </p:cBhvr>
                                      <p:tavLst>
                                        <p:tav tm="0">
                                          <p:val>
                                            <p:strVal val="#ppt_x"/>
                                          </p:val>
                                        </p:tav>
                                        <p:tav tm="50000">
                                          <p:val>
                                            <p:strVal val="#ppt_x+.1"/>
                                          </p:val>
                                        </p:tav>
                                        <p:tav tm="100000">
                                          <p:val>
                                            <p:strVal val="#ppt_x"/>
                                          </p:val>
                                        </p:tav>
                                      </p:tavLst>
                                    </p:anim>
                                    <p:anim calcmode="lin" valueType="num">
                                      <p:cBhvr>
                                        <p:cTn id="14" dur="500" fill="hold"/>
                                        <p:tgtEl>
                                          <p:spTgt spid="3">
                                            <p:txEl>
                                              <p:pRg st="0" end="0"/>
                                            </p:txEl>
                                          </p:spTgt>
                                        </p:tgtEl>
                                        <p:attrNameLst>
                                          <p:attrName>ppt_y</p:attrName>
                                        </p:attrNameLst>
                                      </p:cBhvr>
                                      <p:tavLst>
                                        <p:tav tm="0">
                                          <p:val>
                                            <p:strVal val="#ppt_y"/>
                                          </p:val>
                                        </p:tav>
                                        <p:tav tm="100000">
                                          <p:val>
                                            <p:strVal val="#ppt_y"/>
                                          </p:val>
                                        </p:tav>
                                      </p:tavLst>
                                    </p:anim>
                                    <p:anim calcmode="lin" valueType="num">
                                      <p:cBhvr>
                                        <p:cTn id="15" dur="500" fill="hold"/>
                                        <p:tgtEl>
                                          <p:spTgt spid="3">
                                            <p:txEl>
                                              <p:pRg st="0" end="0"/>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16" dur="500" fill="hold"/>
                                        <p:tgtEl>
                                          <p:spTgt spid="3">
                                            <p:txEl>
                                              <p:pRg st="0" end="0"/>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17" dur="500" tmFilter="0,0; .5, 1; 1, 1"/>
                                        <p:tgtEl>
                                          <p:spTgt spid="3">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41" presetClass="entr" presetSubtype="0" fill="hold" grpId="0" nodeType="clickEffect">
                                  <p:stCondLst>
                                    <p:cond delay="0"/>
                                  </p:stCondLst>
                                  <p:iterate type="lt">
                                    <p:tmPct val="10000"/>
                                  </p:iterate>
                                  <p:childTnLst>
                                    <p:set>
                                      <p:cBhvr>
                                        <p:cTn id="21" dur="1" fill="hold">
                                          <p:stCondLst>
                                            <p:cond delay="0"/>
                                          </p:stCondLst>
                                        </p:cTn>
                                        <p:tgtEl>
                                          <p:spTgt spid="3">
                                            <p:txEl>
                                              <p:pRg st="1" end="1"/>
                                            </p:txEl>
                                          </p:spTgt>
                                        </p:tgtEl>
                                        <p:attrNameLst>
                                          <p:attrName>style.visibility</p:attrName>
                                        </p:attrNameLst>
                                      </p:cBhvr>
                                      <p:to>
                                        <p:strVal val="visible"/>
                                      </p:to>
                                    </p:set>
                                    <p:anim calcmode="lin" valueType="num">
                                      <p:cBhvr>
                                        <p:cTn id="22" dur="500" fill="hold"/>
                                        <p:tgtEl>
                                          <p:spTgt spid="3">
                                            <p:txEl>
                                              <p:pRg st="1" end="1"/>
                                            </p:txEl>
                                          </p:spTgt>
                                        </p:tgtEl>
                                        <p:attrNameLst>
                                          <p:attrName>ppt_x</p:attrName>
                                        </p:attrNameLst>
                                      </p:cBhvr>
                                      <p:tavLst>
                                        <p:tav tm="0">
                                          <p:val>
                                            <p:strVal val="#ppt_x"/>
                                          </p:val>
                                        </p:tav>
                                        <p:tav tm="50000">
                                          <p:val>
                                            <p:strVal val="#ppt_x+.1"/>
                                          </p:val>
                                        </p:tav>
                                        <p:tav tm="100000">
                                          <p:val>
                                            <p:strVal val="#ppt_x"/>
                                          </p:val>
                                        </p:tav>
                                      </p:tavLst>
                                    </p:anim>
                                    <p:anim calcmode="lin" valueType="num">
                                      <p:cBhvr>
                                        <p:cTn id="23" dur="500" fill="hold"/>
                                        <p:tgtEl>
                                          <p:spTgt spid="3">
                                            <p:txEl>
                                              <p:pRg st="1" end="1"/>
                                            </p:txEl>
                                          </p:spTgt>
                                        </p:tgtEl>
                                        <p:attrNameLst>
                                          <p:attrName>ppt_y</p:attrName>
                                        </p:attrNameLst>
                                      </p:cBhvr>
                                      <p:tavLst>
                                        <p:tav tm="0">
                                          <p:val>
                                            <p:strVal val="#ppt_y"/>
                                          </p:val>
                                        </p:tav>
                                        <p:tav tm="100000">
                                          <p:val>
                                            <p:strVal val="#ppt_y"/>
                                          </p:val>
                                        </p:tav>
                                      </p:tavLst>
                                    </p:anim>
                                    <p:anim calcmode="lin" valueType="num">
                                      <p:cBhvr>
                                        <p:cTn id="24" dur="500" fill="hold"/>
                                        <p:tgtEl>
                                          <p:spTgt spid="3">
                                            <p:txEl>
                                              <p:pRg st="1" end="1"/>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25" dur="500" fill="hold"/>
                                        <p:tgtEl>
                                          <p:spTgt spid="3">
                                            <p:txEl>
                                              <p:pRg st="1" end="1"/>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26" dur="500" tmFilter="0,0; .5, 1; 1, 1"/>
                                        <p:tgtEl>
                                          <p:spTgt spid="3">
                                            <p:txEl>
                                              <p:pRg st="1" end="1"/>
                                            </p:txEl>
                                          </p:spTgt>
                                        </p:tgtEl>
                                      </p:cBhvr>
                                    </p:animEffect>
                                  </p:childTnLst>
                                </p:cTn>
                              </p:par>
                            </p:childTnLst>
                          </p:cTn>
                        </p:par>
                      </p:childTnLst>
                    </p:cTn>
                  </p:par>
                  <p:par>
                    <p:cTn id="27" fill="hold">
                      <p:stCondLst>
                        <p:cond delay="indefinite"/>
                      </p:stCondLst>
                      <p:childTnLst>
                        <p:par>
                          <p:cTn id="28" fill="hold">
                            <p:stCondLst>
                              <p:cond delay="0"/>
                            </p:stCondLst>
                            <p:childTnLst>
                              <p:par>
                                <p:cTn id="29" presetID="41" presetClass="entr" presetSubtype="0" fill="hold" grpId="0" nodeType="clickEffect">
                                  <p:stCondLst>
                                    <p:cond delay="0"/>
                                  </p:stCondLst>
                                  <p:iterate type="lt">
                                    <p:tmPct val="10000"/>
                                  </p:iterate>
                                  <p:childTnLst>
                                    <p:set>
                                      <p:cBhvr>
                                        <p:cTn id="30" dur="1" fill="hold">
                                          <p:stCondLst>
                                            <p:cond delay="0"/>
                                          </p:stCondLst>
                                        </p:cTn>
                                        <p:tgtEl>
                                          <p:spTgt spid="3">
                                            <p:txEl>
                                              <p:pRg st="2" end="2"/>
                                            </p:txEl>
                                          </p:spTgt>
                                        </p:tgtEl>
                                        <p:attrNameLst>
                                          <p:attrName>style.visibility</p:attrName>
                                        </p:attrNameLst>
                                      </p:cBhvr>
                                      <p:to>
                                        <p:strVal val="visible"/>
                                      </p:to>
                                    </p:set>
                                    <p:anim calcmode="lin" valueType="num">
                                      <p:cBhvr>
                                        <p:cTn id="31" dur="500" fill="hold"/>
                                        <p:tgtEl>
                                          <p:spTgt spid="3">
                                            <p:txEl>
                                              <p:pRg st="2" end="2"/>
                                            </p:txEl>
                                          </p:spTgt>
                                        </p:tgtEl>
                                        <p:attrNameLst>
                                          <p:attrName>ppt_x</p:attrName>
                                        </p:attrNameLst>
                                      </p:cBhvr>
                                      <p:tavLst>
                                        <p:tav tm="0">
                                          <p:val>
                                            <p:strVal val="#ppt_x"/>
                                          </p:val>
                                        </p:tav>
                                        <p:tav tm="50000">
                                          <p:val>
                                            <p:strVal val="#ppt_x+.1"/>
                                          </p:val>
                                        </p:tav>
                                        <p:tav tm="100000">
                                          <p:val>
                                            <p:strVal val="#ppt_x"/>
                                          </p:val>
                                        </p:tav>
                                      </p:tavLst>
                                    </p:anim>
                                    <p:anim calcmode="lin" valueType="num">
                                      <p:cBhvr>
                                        <p:cTn id="32" dur="500" fill="hold"/>
                                        <p:tgtEl>
                                          <p:spTgt spid="3">
                                            <p:txEl>
                                              <p:pRg st="2" end="2"/>
                                            </p:txEl>
                                          </p:spTgt>
                                        </p:tgtEl>
                                        <p:attrNameLst>
                                          <p:attrName>ppt_y</p:attrName>
                                        </p:attrNameLst>
                                      </p:cBhvr>
                                      <p:tavLst>
                                        <p:tav tm="0">
                                          <p:val>
                                            <p:strVal val="#ppt_y"/>
                                          </p:val>
                                        </p:tav>
                                        <p:tav tm="100000">
                                          <p:val>
                                            <p:strVal val="#ppt_y"/>
                                          </p:val>
                                        </p:tav>
                                      </p:tavLst>
                                    </p:anim>
                                    <p:anim calcmode="lin" valueType="num">
                                      <p:cBhvr>
                                        <p:cTn id="33" dur="500" fill="hold"/>
                                        <p:tgtEl>
                                          <p:spTgt spid="3">
                                            <p:txEl>
                                              <p:pRg st="2" end="2"/>
                                            </p:txEl>
                                          </p:spTgt>
                                        </p:tgtEl>
                                        <p:attrNameLst>
                                          <p:attrName>ppt_h</p:attrName>
                                        </p:attrNameLst>
                                      </p:cBhvr>
                                      <p:tavLst>
                                        <p:tav tm="0">
                                          <p:val>
                                            <p:strVal val="#ppt_h/10"/>
                                          </p:val>
                                        </p:tav>
                                        <p:tav tm="50000">
                                          <p:val>
                                            <p:strVal val="#ppt_h+.01"/>
                                          </p:val>
                                        </p:tav>
                                        <p:tav tm="100000">
                                          <p:val>
                                            <p:strVal val="#ppt_h"/>
                                          </p:val>
                                        </p:tav>
                                      </p:tavLst>
                                    </p:anim>
                                    <p:anim calcmode="lin" valueType="num">
                                      <p:cBhvr>
                                        <p:cTn id="34" dur="500" fill="hold"/>
                                        <p:tgtEl>
                                          <p:spTgt spid="3">
                                            <p:txEl>
                                              <p:pRg st="2" end="2"/>
                                            </p:txEl>
                                          </p:spTgt>
                                        </p:tgtEl>
                                        <p:attrNameLst>
                                          <p:attrName>ppt_w</p:attrName>
                                        </p:attrNameLst>
                                      </p:cBhvr>
                                      <p:tavLst>
                                        <p:tav tm="0">
                                          <p:val>
                                            <p:strVal val="#ppt_w/10"/>
                                          </p:val>
                                        </p:tav>
                                        <p:tav tm="50000">
                                          <p:val>
                                            <p:strVal val="#ppt_w+.01"/>
                                          </p:val>
                                        </p:tav>
                                        <p:tav tm="100000">
                                          <p:val>
                                            <p:strVal val="#ppt_w"/>
                                          </p:val>
                                        </p:tav>
                                      </p:tavLst>
                                    </p:anim>
                                    <p:animEffect transition="in" filter="fade">
                                      <p:cBhvr>
                                        <p:cTn id="35" dur="500" tmFilter="0,0; .5, 1; 1, 1"/>
                                        <p:tgtEl>
                                          <p:spTgt spid="3">
                                            <p:txEl>
                                              <p:pRg st="2" end="2"/>
                                            </p:txEl>
                                          </p:spTgt>
                                        </p:tgtEl>
                                      </p:cBhvr>
                                    </p:animEffect>
                                  </p:childTnLst>
                                </p:cTn>
                              </p:par>
                            </p:childTnLst>
                          </p:cTn>
                        </p:par>
                      </p:childTnLst>
                    </p:cTn>
                  </p:par>
                  <p:par>
                    <p:cTn id="36" fill="hold">
                      <p:stCondLst>
                        <p:cond delay="indefinite"/>
                      </p:stCondLst>
                      <p:childTnLst>
                        <p:par>
                          <p:cTn id="37" fill="hold">
                            <p:stCondLst>
                              <p:cond delay="0"/>
                            </p:stCondLst>
                            <p:childTnLst>
                              <p:par>
                                <p:cTn id="38" presetID="31" presetClass="entr" presetSubtype="0" fill="hold" nodeType="clickEffect">
                                  <p:stCondLst>
                                    <p:cond delay="0"/>
                                  </p:stCondLst>
                                  <p:childTnLst>
                                    <p:set>
                                      <p:cBhvr>
                                        <p:cTn id="39" dur="1" fill="hold">
                                          <p:stCondLst>
                                            <p:cond delay="0"/>
                                          </p:stCondLst>
                                        </p:cTn>
                                        <p:tgtEl>
                                          <p:spTgt spid="4"/>
                                        </p:tgtEl>
                                        <p:attrNameLst>
                                          <p:attrName>style.visibility</p:attrName>
                                        </p:attrNameLst>
                                      </p:cBhvr>
                                      <p:to>
                                        <p:strVal val="visible"/>
                                      </p:to>
                                    </p:set>
                                    <p:anim calcmode="lin" valueType="num">
                                      <p:cBhvr>
                                        <p:cTn id="40" dur="1000" fill="hold"/>
                                        <p:tgtEl>
                                          <p:spTgt spid="4"/>
                                        </p:tgtEl>
                                        <p:attrNameLst>
                                          <p:attrName>ppt_w</p:attrName>
                                        </p:attrNameLst>
                                      </p:cBhvr>
                                      <p:tavLst>
                                        <p:tav tm="0">
                                          <p:val>
                                            <p:fltVal val="0"/>
                                          </p:val>
                                        </p:tav>
                                        <p:tav tm="100000">
                                          <p:val>
                                            <p:strVal val="#ppt_w"/>
                                          </p:val>
                                        </p:tav>
                                      </p:tavLst>
                                    </p:anim>
                                    <p:anim calcmode="lin" valueType="num">
                                      <p:cBhvr>
                                        <p:cTn id="41" dur="1000" fill="hold"/>
                                        <p:tgtEl>
                                          <p:spTgt spid="4"/>
                                        </p:tgtEl>
                                        <p:attrNameLst>
                                          <p:attrName>ppt_h</p:attrName>
                                        </p:attrNameLst>
                                      </p:cBhvr>
                                      <p:tavLst>
                                        <p:tav tm="0">
                                          <p:val>
                                            <p:fltVal val="0"/>
                                          </p:val>
                                        </p:tav>
                                        <p:tav tm="100000">
                                          <p:val>
                                            <p:strVal val="#ppt_h"/>
                                          </p:val>
                                        </p:tav>
                                      </p:tavLst>
                                    </p:anim>
                                    <p:anim calcmode="lin" valueType="num">
                                      <p:cBhvr>
                                        <p:cTn id="42" dur="1000" fill="hold"/>
                                        <p:tgtEl>
                                          <p:spTgt spid="4"/>
                                        </p:tgtEl>
                                        <p:attrNameLst>
                                          <p:attrName>style.rotation</p:attrName>
                                        </p:attrNameLst>
                                      </p:cBhvr>
                                      <p:tavLst>
                                        <p:tav tm="0">
                                          <p:val>
                                            <p:fltVal val="90"/>
                                          </p:val>
                                        </p:tav>
                                        <p:tav tm="100000">
                                          <p:val>
                                            <p:fltVal val="0"/>
                                          </p:val>
                                        </p:tav>
                                      </p:tavLst>
                                    </p:anim>
                                    <p:animEffect transition="in" filter="fade">
                                      <p:cBhvr>
                                        <p:cTn id="43"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uiExpand="1" build="p"/>
    </p:bld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3">
            <a:alphaModFix amt="42788"/>
          </a:blip>
          <a:stretch>
            <a:fillRect t="-17000" b="-17000"/>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3F0ADB5-A0B4-4B01-A8C4-FDC34CE22BD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AA6D0FDE-0241-4C21-A720-A6947535823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BB88490B-93BA-4D5A-D1CA-9917E146BF4F}"/>
              </a:ext>
            </a:extLst>
          </p:cNvPr>
          <p:cNvSpPr>
            <a:spLocks noGrp="1"/>
          </p:cNvSpPr>
          <p:nvPr>
            <p:ph type="title"/>
          </p:nvPr>
        </p:nvSpPr>
        <p:spPr>
          <a:xfrm>
            <a:off x="643467" y="2681103"/>
            <a:ext cx="3363974" cy="1495794"/>
          </a:xfrm>
          <a:noFill/>
          <a:ln>
            <a:solidFill>
              <a:schemeClr val="bg1"/>
            </a:solidFill>
          </a:ln>
        </p:spPr>
        <p:txBody>
          <a:bodyPr wrap="square">
            <a:noAutofit/>
          </a:bodyPr>
          <a:lstStyle/>
          <a:p>
            <a:r>
              <a:rPr lang="en-US" altLang="ja-JP" sz="3700" dirty="0">
                <a:solidFill>
                  <a:schemeClr val="bg1"/>
                </a:solidFill>
                <a:latin typeface="+mj-ea"/>
              </a:rPr>
              <a:t>Current</a:t>
            </a:r>
            <a:r>
              <a:rPr lang="ja-JP" altLang="en-US" sz="3700" dirty="0">
                <a:solidFill>
                  <a:schemeClr val="bg1"/>
                </a:solidFill>
                <a:latin typeface="+mj-ea"/>
              </a:rPr>
              <a:t> </a:t>
            </a:r>
            <a:r>
              <a:rPr lang="en-US" altLang="ja-JP" sz="3700" dirty="0">
                <a:solidFill>
                  <a:schemeClr val="bg1"/>
                </a:solidFill>
                <a:latin typeface="+mj-ea"/>
              </a:rPr>
              <a:t>state</a:t>
            </a:r>
            <a:r>
              <a:rPr lang="ja-JP" altLang="en-US" sz="3700" dirty="0">
                <a:solidFill>
                  <a:schemeClr val="bg1"/>
                </a:solidFill>
                <a:latin typeface="+mj-ea"/>
              </a:rPr>
              <a:t> </a:t>
            </a:r>
            <a:r>
              <a:rPr lang="en-US" altLang="ja-JP" sz="3700" dirty="0">
                <a:solidFill>
                  <a:schemeClr val="bg1"/>
                </a:solidFill>
                <a:latin typeface="+mj-ea"/>
              </a:rPr>
              <a:t>of</a:t>
            </a:r>
            <a:r>
              <a:rPr lang="ja-JP" altLang="en-US" sz="3700" dirty="0">
                <a:solidFill>
                  <a:schemeClr val="bg1"/>
                </a:solidFill>
                <a:latin typeface="+mj-ea"/>
              </a:rPr>
              <a:t> </a:t>
            </a:r>
            <a:r>
              <a:rPr lang="en-US" altLang="ja-JP" sz="3700" dirty="0">
                <a:solidFill>
                  <a:schemeClr val="bg1"/>
                </a:solidFill>
                <a:latin typeface="+mj-ea"/>
              </a:rPr>
              <a:t>sea</a:t>
            </a:r>
            <a:r>
              <a:rPr lang="ja-JP" altLang="en-US" sz="3700" dirty="0">
                <a:solidFill>
                  <a:schemeClr val="bg1"/>
                </a:solidFill>
                <a:latin typeface="+mj-ea"/>
              </a:rPr>
              <a:t> </a:t>
            </a:r>
            <a:r>
              <a:rPr lang="en-US" altLang="ja-JP" sz="3700" dirty="0">
                <a:solidFill>
                  <a:schemeClr val="bg1"/>
                </a:solidFill>
                <a:latin typeface="+mj-ea"/>
              </a:rPr>
              <a:t>trash</a:t>
            </a:r>
            <a:endParaRPr lang="ja-JP" altLang="en-US" sz="3700" dirty="0">
              <a:solidFill>
                <a:schemeClr val="bg1"/>
              </a:solidFill>
              <a:latin typeface="+mj-ea"/>
            </a:endParaRPr>
          </a:p>
        </p:txBody>
      </p:sp>
      <p:sp>
        <p:nvSpPr>
          <p:cNvPr id="3" name="テキスト ボックス 2">
            <a:extLst>
              <a:ext uri="{FF2B5EF4-FFF2-40B4-BE49-F238E27FC236}">
                <a16:creationId xmlns:a16="http://schemas.microsoft.com/office/drawing/2014/main" id="{0A3D0666-D339-1C2C-380F-CFCB761D56CC}"/>
              </a:ext>
            </a:extLst>
          </p:cNvPr>
          <p:cNvSpPr txBox="1"/>
          <p:nvPr/>
        </p:nvSpPr>
        <p:spPr>
          <a:xfrm>
            <a:off x="5297763" y="533192"/>
            <a:ext cx="6471390" cy="6740307"/>
          </a:xfrm>
          <a:prstGeom prst="rect">
            <a:avLst/>
          </a:prstGeom>
          <a:noFill/>
        </p:spPr>
        <p:txBody>
          <a:bodyPr wrap="square" rtlCol="0">
            <a:spAutoFit/>
          </a:bodyPr>
          <a:lstStyle/>
          <a:p>
            <a:pPr algn="l"/>
            <a:r>
              <a:rPr lang="en-US" altLang="ja-JP" sz="2700" dirty="0">
                <a:latin typeface="Jumble" panose="020F0502020204030204" pitchFamily="34" charset="0"/>
              </a:rPr>
              <a:t>Marine</a:t>
            </a:r>
            <a:r>
              <a:rPr lang="ja-JP" altLang="en-US" sz="2700" dirty="0">
                <a:latin typeface="Jumble" panose="020F0502020204030204" pitchFamily="34" charset="0"/>
              </a:rPr>
              <a:t> </a:t>
            </a:r>
            <a:r>
              <a:rPr lang="en-US" altLang="ja-JP" sz="2700" dirty="0">
                <a:latin typeface="Jumble" panose="020F0502020204030204" pitchFamily="34" charset="0"/>
              </a:rPr>
              <a:t>plastic</a:t>
            </a:r>
            <a:r>
              <a:rPr lang="ja-JP" altLang="en-US" sz="2700" dirty="0">
                <a:latin typeface="Jumble" panose="020F0502020204030204" pitchFamily="34" charset="0"/>
              </a:rPr>
              <a:t> </a:t>
            </a:r>
            <a:r>
              <a:rPr lang="en-US" altLang="ja-JP" sz="2700" dirty="0">
                <a:latin typeface="Jumble" panose="020F0502020204030204" pitchFamily="34" charset="0"/>
              </a:rPr>
              <a:t>waste</a:t>
            </a:r>
            <a:r>
              <a:rPr lang="ja-JP" altLang="en-US" sz="2700" dirty="0">
                <a:latin typeface="Jumble" panose="020F0502020204030204" pitchFamily="34" charset="0"/>
              </a:rPr>
              <a:t> </a:t>
            </a:r>
            <a:r>
              <a:rPr lang="en-US" altLang="ja-JP" sz="2700" dirty="0">
                <a:latin typeface="Jumble" panose="020F0502020204030204" pitchFamily="34" charset="0"/>
              </a:rPr>
              <a:t>problem</a:t>
            </a:r>
            <a:r>
              <a:rPr lang="ja-JP" altLang="en-US" sz="2700" dirty="0">
                <a:latin typeface="Jumble" panose="020F0502020204030204" pitchFamily="34" charset="0"/>
              </a:rPr>
              <a:t> </a:t>
            </a:r>
            <a:r>
              <a:rPr lang="en-US" altLang="ja-JP" sz="2700" dirty="0">
                <a:latin typeface="Jumble" panose="020F0502020204030204" pitchFamily="34" charset="0"/>
              </a:rPr>
              <a:t>is</a:t>
            </a:r>
            <a:r>
              <a:rPr lang="ja-JP" altLang="en-US" sz="2700" dirty="0">
                <a:latin typeface="Jumble" panose="020F0502020204030204" pitchFamily="34" charset="0"/>
              </a:rPr>
              <a:t> </a:t>
            </a:r>
            <a:r>
              <a:rPr lang="en-US" altLang="ja-JP" sz="2700" dirty="0">
                <a:latin typeface="Jumble" panose="020F0502020204030204" pitchFamily="34" charset="0"/>
              </a:rPr>
              <a:t>getting</a:t>
            </a:r>
            <a:r>
              <a:rPr lang="ja-JP" altLang="en-US" sz="2700" dirty="0">
                <a:latin typeface="Jumble" panose="020F0502020204030204" pitchFamily="34" charset="0"/>
              </a:rPr>
              <a:t> </a:t>
            </a:r>
            <a:r>
              <a:rPr lang="en-US" altLang="ja-JP" sz="2700" dirty="0">
                <a:latin typeface="Jumble" panose="020F0502020204030204" pitchFamily="34" charset="0"/>
              </a:rPr>
              <a:t>worse.</a:t>
            </a:r>
            <a:endParaRPr lang="ja-JP" altLang="en-US" sz="2700" dirty="0">
              <a:latin typeface="Jumble" panose="020F0502020204030204" pitchFamily="34" charset="0"/>
            </a:endParaRPr>
          </a:p>
          <a:p>
            <a:pPr algn="l"/>
            <a:r>
              <a:rPr lang="en-US" altLang="ja-JP" sz="2700" dirty="0">
                <a:latin typeface="Jumble" panose="020F0502020204030204" pitchFamily="34" charset="0"/>
              </a:rPr>
              <a:t>→It</a:t>
            </a:r>
            <a:r>
              <a:rPr lang="ja-JP" altLang="en-US" sz="2700" dirty="0">
                <a:latin typeface="Jumble" panose="020F0502020204030204" pitchFamily="34" charset="0"/>
              </a:rPr>
              <a:t> </a:t>
            </a:r>
            <a:r>
              <a:rPr lang="en-US" altLang="ja-JP" sz="2700" dirty="0">
                <a:latin typeface="Jumble" panose="020F0502020204030204" pitchFamily="34" charset="0"/>
              </a:rPr>
              <a:t>is</a:t>
            </a:r>
            <a:r>
              <a:rPr lang="ja-JP" altLang="en-US" sz="2700" dirty="0">
                <a:latin typeface="Jumble" panose="020F0502020204030204" pitchFamily="34" charset="0"/>
              </a:rPr>
              <a:t> </a:t>
            </a:r>
            <a:r>
              <a:rPr lang="en-US" altLang="ja-JP" sz="2700" dirty="0">
                <a:latin typeface="Jumble" panose="020F0502020204030204" pitchFamily="34" charset="0"/>
              </a:rPr>
              <a:t>said</a:t>
            </a:r>
            <a:r>
              <a:rPr lang="ja-JP" altLang="en-US" sz="2700" dirty="0">
                <a:latin typeface="Jumble" panose="020F0502020204030204" pitchFamily="34" charset="0"/>
              </a:rPr>
              <a:t> </a:t>
            </a:r>
            <a:r>
              <a:rPr lang="en-US" altLang="ja-JP" sz="2700" dirty="0">
                <a:latin typeface="Jumble" panose="020F0502020204030204" pitchFamily="34" charset="0"/>
              </a:rPr>
              <a:t>that</a:t>
            </a:r>
            <a:r>
              <a:rPr lang="ja-JP" altLang="en-US" sz="2700" dirty="0">
                <a:latin typeface="Jumble" panose="020F0502020204030204" pitchFamily="34" charset="0"/>
              </a:rPr>
              <a:t> </a:t>
            </a:r>
            <a:r>
              <a:rPr lang="en-US" altLang="ja-JP" sz="2700" dirty="0">
                <a:latin typeface="Jumble" panose="020F0502020204030204" pitchFamily="34" charset="0"/>
              </a:rPr>
              <a:t>there</a:t>
            </a:r>
            <a:r>
              <a:rPr lang="ja-JP" altLang="en-US" sz="2700" dirty="0">
                <a:latin typeface="Jumble" panose="020F0502020204030204" pitchFamily="34" charset="0"/>
              </a:rPr>
              <a:t> </a:t>
            </a:r>
            <a:r>
              <a:rPr lang="en-US" altLang="ja-JP" sz="2700" dirty="0">
                <a:latin typeface="Jumble" panose="020F0502020204030204" pitchFamily="34" charset="0"/>
              </a:rPr>
              <a:t>will</a:t>
            </a:r>
            <a:r>
              <a:rPr lang="ja-JP" altLang="en-US" sz="2700" dirty="0">
                <a:latin typeface="Jumble" panose="020F0502020204030204" pitchFamily="34" charset="0"/>
              </a:rPr>
              <a:t> </a:t>
            </a:r>
            <a:r>
              <a:rPr lang="en-US" altLang="ja-JP" sz="2700" dirty="0">
                <a:latin typeface="Jumble" panose="020F0502020204030204" pitchFamily="34" charset="0"/>
              </a:rPr>
              <a:t>be</a:t>
            </a:r>
            <a:r>
              <a:rPr lang="ja-JP" altLang="en-US" sz="2700" dirty="0">
                <a:latin typeface="Jumble" panose="020F0502020204030204" pitchFamily="34" charset="0"/>
              </a:rPr>
              <a:t> </a:t>
            </a:r>
            <a:r>
              <a:rPr lang="en-US" altLang="ja-JP" sz="2700" dirty="0">
                <a:latin typeface="Jumble" panose="020F0502020204030204" pitchFamily="34" charset="0"/>
              </a:rPr>
              <a:t>more</a:t>
            </a:r>
            <a:r>
              <a:rPr lang="ja-JP" altLang="en-US" sz="2700" dirty="0">
                <a:latin typeface="Jumble" panose="020F0502020204030204" pitchFamily="34" charset="0"/>
              </a:rPr>
              <a:t> </a:t>
            </a:r>
            <a:r>
              <a:rPr lang="en-US" altLang="ja-JP" sz="2700" dirty="0">
                <a:latin typeface="Jumble" panose="020F0502020204030204" pitchFamily="34" charset="0"/>
              </a:rPr>
              <a:t>sea</a:t>
            </a:r>
            <a:r>
              <a:rPr lang="ja-JP" altLang="en-US" sz="2700" dirty="0">
                <a:latin typeface="Jumble" panose="020F0502020204030204" pitchFamily="34" charset="0"/>
              </a:rPr>
              <a:t> </a:t>
            </a:r>
            <a:r>
              <a:rPr lang="en-US" altLang="ja-JP" sz="2700" dirty="0">
                <a:latin typeface="Jumble" panose="020F0502020204030204" pitchFamily="34" charset="0"/>
              </a:rPr>
              <a:t>trash</a:t>
            </a:r>
            <a:r>
              <a:rPr lang="ja-JP" altLang="en-US" sz="2700" dirty="0">
                <a:latin typeface="Jumble" panose="020F0502020204030204" pitchFamily="34" charset="0"/>
              </a:rPr>
              <a:t> </a:t>
            </a:r>
            <a:r>
              <a:rPr lang="en-US" altLang="ja-JP" sz="2700" dirty="0">
                <a:latin typeface="Jumble" panose="020F0502020204030204" pitchFamily="34" charset="0"/>
              </a:rPr>
              <a:t>than</a:t>
            </a:r>
            <a:r>
              <a:rPr lang="ja-JP" altLang="en-US" sz="2700" dirty="0">
                <a:latin typeface="Jumble" panose="020F0502020204030204" pitchFamily="34" charset="0"/>
              </a:rPr>
              <a:t> </a:t>
            </a:r>
            <a:r>
              <a:rPr lang="en-US" altLang="ja-JP" sz="2700" dirty="0">
                <a:latin typeface="Jumble" panose="020F0502020204030204" pitchFamily="34" charset="0"/>
              </a:rPr>
              <a:t>fish</a:t>
            </a:r>
            <a:r>
              <a:rPr lang="ja-JP" altLang="en-US" sz="2700" dirty="0">
                <a:latin typeface="Jumble" panose="020F0502020204030204" pitchFamily="34" charset="0"/>
              </a:rPr>
              <a:t> </a:t>
            </a:r>
            <a:r>
              <a:rPr lang="en-US" altLang="ja-JP" sz="2700">
                <a:latin typeface="Jumble" panose="020F0502020204030204" pitchFamily="34" charset="0"/>
              </a:rPr>
              <a:t>by</a:t>
            </a:r>
            <a:r>
              <a:rPr lang="ja-JP" altLang="en-US" sz="2700">
                <a:latin typeface="Jumble" panose="020F0502020204030204" pitchFamily="34" charset="0"/>
              </a:rPr>
              <a:t> </a:t>
            </a:r>
            <a:r>
              <a:rPr lang="en-US" altLang="ja-JP" sz="2700">
                <a:latin typeface="Jumble" panose="020F0502020204030204" pitchFamily="34" charset="0"/>
              </a:rPr>
              <a:t>2050.</a:t>
            </a:r>
            <a:endParaRPr lang="ja-JP" altLang="en-US" sz="2700" dirty="0">
              <a:latin typeface="Jumble" panose="020F0502020204030204" pitchFamily="34" charset="0"/>
            </a:endParaRPr>
          </a:p>
          <a:p>
            <a:pPr algn="l"/>
            <a:r>
              <a:rPr lang="en-US" altLang="ja-JP" sz="2700" dirty="0">
                <a:latin typeface="Jumble" panose="020F0502020204030204" pitchFamily="34" charset="0"/>
              </a:rPr>
              <a:t>70〜80%of</a:t>
            </a:r>
            <a:r>
              <a:rPr lang="ja-JP" altLang="en-US" sz="2700" dirty="0">
                <a:latin typeface="Jumble" panose="020F0502020204030204" pitchFamily="34" charset="0"/>
              </a:rPr>
              <a:t> </a:t>
            </a:r>
            <a:r>
              <a:rPr lang="en-US" altLang="ja-JP" sz="2700" dirty="0">
                <a:latin typeface="Jumble" panose="020F0502020204030204" pitchFamily="34" charset="0"/>
              </a:rPr>
              <a:t>sea</a:t>
            </a:r>
            <a:r>
              <a:rPr lang="ja-JP" altLang="en-US" sz="2700" dirty="0">
                <a:latin typeface="Jumble" panose="020F0502020204030204" pitchFamily="34" charset="0"/>
              </a:rPr>
              <a:t> </a:t>
            </a:r>
            <a:r>
              <a:rPr lang="en-US" altLang="ja-JP" sz="2700" dirty="0">
                <a:latin typeface="Jumble" panose="020F0502020204030204" pitchFamily="34" charset="0"/>
              </a:rPr>
              <a:t>trash</a:t>
            </a:r>
            <a:r>
              <a:rPr lang="ja-JP" altLang="en-US" sz="2700" dirty="0">
                <a:latin typeface="Jumble" panose="020F0502020204030204" pitchFamily="34" charset="0"/>
              </a:rPr>
              <a:t> </a:t>
            </a:r>
            <a:r>
              <a:rPr lang="en-US" altLang="ja-JP" sz="2700" dirty="0">
                <a:latin typeface="Jumble" panose="020F0502020204030204" pitchFamily="34" charset="0"/>
              </a:rPr>
              <a:t>comes</a:t>
            </a:r>
            <a:r>
              <a:rPr lang="ja-JP" altLang="en-US" sz="2700" dirty="0">
                <a:latin typeface="Jumble" panose="020F0502020204030204" pitchFamily="34" charset="0"/>
              </a:rPr>
              <a:t> </a:t>
            </a:r>
            <a:r>
              <a:rPr lang="en-US" altLang="ja-JP" sz="2700" dirty="0">
                <a:latin typeface="Jumble" panose="020F0502020204030204" pitchFamily="34" charset="0"/>
              </a:rPr>
              <a:t>from</a:t>
            </a:r>
            <a:r>
              <a:rPr lang="ja-JP" altLang="en-US" sz="2700" dirty="0">
                <a:latin typeface="Jumble" panose="020F0502020204030204" pitchFamily="34" charset="0"/>
              </a:rPr>
              <a:t> </a:t>
            </a:r>
            <a:r>
              <a:rPr lang="en-US" altLang="ja-JP" sz="2700" dirty="0">
                <a:latin typeface="Jumble" panose="020F0502020204030204" pitchFamily="34" charset="0"/>
              </a:rPr>
              <a:t>cities.When</a:t>
            </a:r>
            <a:r>
              <a:rPr lang="ja-JP" altLang="en-US" sz="2700" dirty="0">
                <a:latin typeface="Jumble" panose="020F0502020204030204" pitchFamily="34" charset="0"/>
              </a:rPr>
              <a:t> </a:t>
            </a:r>
            <a:r>
              <a:rPr lang="en-US" altLang="ja-JP" sz="2700" dirty="0">
                <a:latin typeface="Jumble" panose="020F0502020204030204" pitchFamily="34" charset="0"/>
              </a:rPr>
              <a:t>it</a:t>
            </a:r>
            <a:r>
              <a:rPr lang="ja-JP" altLang="en-US" sz="2700" dirty="0">
                <a:latin typeface="Jumble" panose="020F0502020204030204" pitchFamily="34" charset="0"/>
              </a:rPr>
              <a:t> </a:t>
            </a:r>
            <a:r>
              <a:rPr lang="en-US" altLang="ja-JP" sz="2700" dirty="0">
                <a:latin typeface="Jumble" panose="020F0502020204030204" pitchFamily="34" charset="0"/>
              </a:rPr>
              <a:t>rains,</a:t>
            </a:r>
            <a:r>
              <a:rPr lang="ja-JP" altLang="en-US" sz="2700" dirty="0">
                <a:latin typeface="Jumble" panose="020F0502020204030204" pitchFamily="34" charset="0"/>
              </a:rPr>
              <a:t> </a:t>
            </a:r>
            <a:r>
              <a:rPr lang="en-US" altLang="ja-JP" sz="2700" dirty="0">
                <a:latin typeface="Jumble" panose="020F0502020204030204" pitchFamily="34" charset="0"/>
              </a:rPr>
              <a:t>trash</a:t>
            </a:r>
            <a:r>
              <a:rPr lang="ja-JP" altLang="en-US" sz="2700" dirty="0">
                <a:latin typeface="Jumble" panose="020F0502020204030204" pitchFamily="34" charset="0"/>
              </a:rPr>
              <a:t> </a:t>
            </a:r>
            <a:r>
              <a:rPr lang="en-US" altLang="ja-JP" sz="2700" dirty="0">
                <a:latin typeface="Jumble" panose="020F0502020204030204" pitchFamily="34" charset="0"/>
              </a:rPr>
              <a:t>on</a:t>
            </a:r>
            <a:r>
              <a:rPr lang="ja-JP" altLang="en-US" sz="2700" dirty="0">
                <a:latin typeface="Jumble" panose="020F0502020204030204" pitchFamily="34" charset="0"/>
              </a:rPr>
              <a:t> </a:t>
            </a:r>
            <a:r>
              <a:rPr lang="en-US" altLang="ja-JP" sz="2700" dirty="0">
                <a:latin typeface="Jumble" panose="020F0502020204030204" pitchFamily="34" charset="0"/>
              </a:rPr>
              <a:t>the</a:t>
            </a:r>
            <a:r>
              <a:rPr lang="ja-JP" altLang="en-US" sz="2700" dirty="0">
                <a:latin typeface="Jumble" panose="020F0502020204030204" pitchFamily="34" charset="0"/>
              </a:rPr>
              <a:t> </a:t>
            </a:r>
            <a:r>
              <a:rPr lang="en-US" altLang="ja-JP" sz="2700" dirty="0">
                <a:latin typeface="Jumble" panose="020F0502020204030204" pitchFamily="34" charset="0"/>
              </a:rPr>
              <a:t>streets</a:t>
            </a:r>
            <a:r>
              <a:rPr lang="ja-JP" altLang="en-US" sz="2700" dirty="0">
                <a:latin typeface="Jumble" panose="020F0502020204030204" pitchFamily="34" charset="0"/>
              </a:rPr>
              <a:t> </a:t>
            </a:r>
            <a:r>
              <a:rPr lang="en-US" altLang="ja-JP" sz="2700" dirty="0">
                <a:latin typeface="Jumble" panose="020F0502020204030204" pitchFamily="34" charset="0"/>
              </a:rPr>
              <a:t>flows</a:t>
            </a:r>
            <a:r>
              <a:rPr lang="ja-JP" altLang="en-US" sz="2700" dirty="0">
                <a:latin typeface="Jumble" panose="020F0502020204030204" pitchFamily="34" charset="0"/>
              </a:rPr>
              <a:t> </a:t>
            </a:r>
            <a:r>
              <a:rPr lang="en-US" altLang="ja-JP" sz="2700" dirty="0">
                <a:latin typeface="Jumble" panose="020F0502020204030204" pitchFamily="34" charset="0"/>
              </a:rPr>
              <a:t>into</a:t>
            </a:r>
            <a:r>
              <a:rPr lang="ja-JP" altLang="en-US" sz="2700" dirty="0">
                <a:latin typeface="Jumble" panose="020F0502020204030204" pitchFamily="34" charset="0"/>
              </a:rPr>
              <a:t> </a:t>
            </a:r>
            <a:r>
              <a:rPr lang="en-US" altLang="ja-JP" sz="2700" dirty="0">
                <a:latin typeface="Jumble" panose="020F0502020204030204" pitchFamily="34" charset="0"/>
              </a:rPr>
              <a:t>rivers</a:t>
            </a:r>
            <a:r>
              <a:rPr lang="ja-JP" altLang="en-US" sz="2700" dirty="0">
                <a:latin typeface="Jumble" panose="020F0502020204030204" pitchFamily="34" charset="0"/>
              </a:rPr>
              <a:t> </a:t>
            </a:r>
            <a:r>
              <a:rPr lang="en-US" altLang="ja-JP" sz="2700" dirty="0">
                <a:latin typeface="Jumble" panose="020F0502020204030204" pitchFamily="34" charset="0"/>
              </a:rPr>
              <a:t>and</a:t>
            </a:r>
            <a:r>
              <a:rPr lang="ja-JP" altLang="en-US" sz="2700" dirty="0">
                <a:latin typeface="Jumble" panose="020F0502020204030204" pitchFamily="34" charset="0"/>
              </a:rPr>
              <a:t> </a:t>
            </a:r>
            <a:r>
              <a:rPr lang="en-US" altLang="ja-JP" sz="2700" dirty="0">
                <a:latin typeface="Jumble" panose="020F0502020204030204" pitchFamily="34" charset="0"/>
              </a:rPr>
              <a:t>waterways,</a:t>
            </a:r>
            <a:r>
              <a:rPr lang="ja-JP" altLang="en-US" sz="2700" dirty="0">
                <a:latin typeface="Jumble" panose="020F0502020204030204" pitchFamily="34" charset="0"/>
              </a:rPr>
              <a:t> </a:t>
            </a:r>
            <a:r>
              <a:rPr lang="en-US" altLang="ja-JP" sz="2700" dirty="0">
                <a:latin typeface="Jumble" panose="020F0502020204030204" pitchFamily="34" charset="0"/>
              </a:rPr>
              <a:t>eventually</a:t>
            </a:r>
            <a:r>
              <a:rPr lang="ja-JP" altLang="en-US" sz="2700" dirty="0">
                <a:latin typeface="Jumble" panose="020F0502020204030204" pitchFamily="34" charset="0"/>
              </a:rPr>
              <a:t> </a:t>
            </a:r>
            <a:r>
              <a:rPr lang="en-US" altLang="ja-JP" sz="2700" dirty="0">
                <a:latin typeface="Jumble" panose="020F0502020204030204" pitchFamily="34" charset="0"/>
              </a:rPr>
              <a:t>reaching</a:t>
            </a:r>
            <a:r>
              <a:rPr lang="ja-JP" altLang="en-US" sz="2700" dirty="0">
                <a:latin typeface="Jumble" panose="020F0502020204030204" pitchFamily="34" charset="0"/>
              </a:rPr>
              <a:t> </a:t>
            </a:r>
            <a:r>
              <a:rPr lang="en-US" altLang="ja-JP" sz="2700" dirty="0">
                <a:latin typeface="Jumble" panose="020F0502020204030204" pitchFamily="34" charset="0"/>
              </a:rPr>
              <a:t>the</a:t>
            </a:r>
            <a:r>
              <a:rPr lang="ja-JP" altLang="en-US" sz="2700" dirty="0">
                <a:latin typeface="Jumble" panose="020F0502020204030204" pitchFamily="34" charset="0"/>
              </a:rPr>
              <a:t> </a:t>
            </a:r>
            <a:r>
              <a:rPr lang="en-US" altLang="ja-JP" sz="2700" dirty="0">
                <a:latin typeface="Jumble" panose="020F0502020204030204" pitchFamily="34" charset="0"/>
              </a:rPr>
              <a:t>ocean.</a:t>
            </a:r>
            <a:endParaRPr lang="ja-JP" altLang="en-US" sz="2700" dirty="0">
              <a:latin typeface="Jumble" panose="020F0502020204030204" pitchFamily="34" charset="0"/>
            </a:endParaRPr>
          </a:p>
          <a:p>
            <a:pPr algn="l"/>
            <a:r>
              <a:rPr lang="en-US" altLang="ja-JP" sz="2700" dirty="0">
                <a:latin typeface="Jumble" panose="020F0502020204030204" pitchFamily="34" charset="0"/>
              </a:rPr>
              <a:t>The</a:t>
            </a:r>
            <a:r>
              <a:rPr lang="ja-JP" altLang="en-US" sz="2700" dirty="0">
                <a:latin typeface="Jumble" panose="020F0502020204030204" pitchFamily="34" charset="0"/>
              </a:rPr>
              <a:t> </a:t>
            </a:r>
            <a:r>
              <a:rPr lang="en-US" altLang="ja-JP" sz="2700" dirty="0">
                <a:latin typeface="Jumble" panose="020F0502020204030204" pitchFamily="34" charset="0"/>
              </a:rPr>
              <a:t>total</a:t>
            </a:r>
            <a:r>
              <a:rPr lang="ja-JP" altLang="en-US" sz="2700" dirty="0">
                <a:latin typeface="Jumble" panose="020F0502020204030204" pitchFamily="34" charset="0"/>
              </a:rPr>
              <a:t> </a:t>
            </a:r>
            <a:r>
              <a:rPr lang="en-US" altLang="ja-JP" sz="2700" dirty="0">
                <a:latin typeface="Jumble" panose="020F0502020204030204" pitchFamily="34" charset="0"/>
              </a:rPr>
              <a:t>amount</a:t>
            </a:r>
            <a:r>
              <a:rPr lang="ja-JP" altLang="en-US" sz="2700" dirty="0">
                <a:latin typeface="Jumble" panose="020F0502020204030204" pitchFamily="34" charset="0"/>
              </a:rPr>
              <a:t> </a:t>
            </a:r>
            <a:r>
              <a:rPr lang="en-US" altLang="ja-JP" sz="2700" dirty="0">
                <a:latin typeface="Jumble" panose="020F0502020204030204" pitchFamily="34" charset="0"/>
              </a:rPr>
              <a:t>of</a:t>
            </a:r>
            <a:r>
              <a:rPr lang="ja-JP" altLang="en-US" sz="2700" dirty="0">
                <a:latin typeface="Jumble" panose="020F0502020204030204" pitchFamily="34" charset="0"/>
              </a:rPr>
              <a:t> </a:t>
            </a:r>
            <a:r>
              <a:rPr lang="en-US" altLang="ja-JP" sz="2700" dirty="0">
                <a:latin typeface="Jumble" panose="020F0502020204030204" pitchFamily="34" charset="0"/>
              </a:rPr>
              <a:t>plastic</a:t>
            </a:r>
            <a:r>
              <a:rPr lang="ja-JP" altLang="en-US" sz="2700" dirty="0">
                <a:latin typeface="Jumble" panose="020F0502020204030204" pitchFamily="34" charset="0"/>
              </a:rPr>
              <a:t> </a:t>
            </a:r>
            <a:r>
              <a:rPr lang="en-US" altLang="ja-JP" sz="2700" dirty="0">
                <a:latin typeface="Jumble" panose="020F0502020204030204" pitchFamily="34" charset="0"/>
              </a:rPr>
              <a:t>waste</a:t>
            </a:r>
            <a:r>
              <a:rPr lang="ja-JP" altLang="en-US" sz="2700" dirty="0">
                <a:latin typeface="Jumble" panose="020F0502020204030204" pitchFamily="34" charset="0"/>
              </a:rPr>
              <a:t> </a:t>
            </a:r>
            <a:r>
              <a:rPr lang="en-US" altLang="ja-JP" sz="2700" dirty="0">
                <a:latin typeface="Jumble" panose="020F0502020204030204" pitchFamily="34" charset="0"/>
              </a:rPr>
              <a:t>in</a:t>
            </a:r>
            <a:r>
              <a:rPr lang="ja-JP" altLang="en-US" sz="2700" dirty="0">
                <a:latin typeface="Jumble" panose="020F0502020204030204" pitchFamily="34" charset="0"/>
              </a:rPr>
              <a:t> </a:t>
            </a:r>
            <a:r>
              <a:rPr lang="en-US" altLang="ja-JP" sz="2700" dirty="0">
                <a:latin typeface="Jumble" panose="020F0502020204030204" pitchFamily="34" charset="0"/>
              </a:rPr>
              <a:t>the</a:t>
            </a:r>
            <a:r>
              <a:rPr lang="ja-JP" altLang="en-US" sz="2700" dirty="0">
                <a:latin typeface="Jumble" panose="020F0502020204030204" pitchFamily="34" charset="0"/>
              </a:rPr>
              <a:t> </a:t>
            </a:r>
            <a:r>
              <a:rPr lang="en-US" altLang="ja-JP" sz="2700" dirty="0">
                <a:latin typeface="Jumble" panose="020F0502020204030204" pitchFamily="34" charset="0"/>
              </a:rPr>
              <a:t>ocean</a:t>
            </a:r>
            <a:r>
              <a:rPr lang="ja-JP" altLang="en-US" sz="2700" dirty="0">
                <a:latin typeface="Jumble" panose="020F0502020204030204" pitchFamily="34" charset="0"/>
              </a:rPr>
              <a:t> </a:t>
            </a:r>
            <a:r>
              <a:rPr lang="en-US" altLang="ja-JP" sz="2700" dirty="0">
                <a:latin typeface="Jumble" panose="020F0502020204030204" pitchFamily="34" charset="0"/>
              </a:rPr>
              <a:t>alone</a:t>
            </a:r>
            <a:r>
              <a:rPr lang="ja-JP" altLang="en-US" sz="2700" dirty="0">
                <a:latin typeface="Jumble" panose="020F0502020204030204" pitchFamily="34" charset="0"/>
              </a:rPr>
              <a:t> </a:t>
            </a:r>
            <a:r>
              <a:rPr lang="en-US" altLang="ja-JP" sz="2700" dirty="0">
                <a:latin typeface="Jumble" panose="020F0502020204030204" pitchFamily="34" charset="0"/>
              </a:rPr>
              <a:t>is</a:t>
            </a:r>
            <a:r>
              <a:rPr lang="ja-JP" altLang="en-US" sz="2700" dirty="0">
                <a:latin typeface="Jumble" panose="020F0502020204030204" pitchFamily="34" charset="0"/>
              </a:rPr>
              <a:t> </a:t>
            </a:r>
            <a:r>
              <a:rPr lang="en-US" altLang="ja-JP" sz="2700" dirty="0">
                <a:latin typeface="Jumble" panose="020F0502020204030204" pitchFamily="34" charset="0"/>
              </a:rPr>
              <a:t>more</a:t>
            </a:r>
            <a:r>
              <a:rPr lang="ja-JP" altLang="en-US" sz="2700" dirty="0">
                <a:latin typeface="Jumble" panose="020F0502020204030204" pitchFamily="34" charset="0"/>
              </a:rPr>
              <a:t> </a:t>
            </a:r>
            <a:r>
              <a:rPr lang="en-US" altLang="ja-JP" sz="2700" dirty="0">
                <a:latin typeface="Jumble" panose="020F0502020204030204" pitchFamily="34" charset="0"/>
              </a:rPr>
              <a:t>than</a:t>
            </a:r>
            <a:r>
              <a:rPr lang="ja-JP" altLang="en-US" sz="2700" dirty="0">
                <a:latin typeface="Jumble" panose="020F0502020204030204" pitchFamily="34" charset="0"/>
              </a:rPr>
              <a:t> </a:t>
            </a:r>
            <a:r>
              <a:rPr lang="en-US" altLang="ja-JP" sz="2700" dirty="0">
                <a:latin typeface="Jumble" panose="020F0502020204030204" pitchFamily="34" charset="0"/>
              </a:rPr>
              <a:t>150</a:t>
            </a:r>
            <a:r>
              <a:rPr lang="ja-JP" altLang="en-US" sz="2700" dirty="0">
                <a:latin typeface="Jumble" panose="020F0502020204030204" pitchFamily="34" charset="0"/>
              </a:rPr>
              <a:t> </a:t>
            </a:r>
            <a:r>
              <a:rPr lang="en-US" altLang="ja-JP" sz="2700" dirty="0">
                <a:latin typeface="Jumble" panose="020F0502020204030204" pitchFamily="34" charset="0"/>
              </a:rPr>
              <a:t>million</a:t>
            </a:r>
            <a:r>
              <a:rPr lang="ja-JP" altLang="en-US" sz="2700" dirty="0">
                <a:latin typeface="Jumble" panose="020F0502020204030204" pitchFamily="34" charset="0"/>
              </a:rPr>
              <a:t> </a:t>
            </a:r>
            <a:r>
              <a:rPr lang="en-US" altLang="ja-JP" sz="2700" dirty="0">
                <a:latin typeface="Jumble" panose="020F0502020204030204" pitchFamily="34" charset="0"/>
              </a:rPr>
              <a:t>tons</a:t>
            </a:r>
            <a:r>
              <a:rPr lang="ja-JP" altLang="en-US" sz="2700" dirty="0">
                <a:latin typeface="Jumble" panose="020F0502020204030204" pitchFamily="34" charset="0"/>
              </a:rPr>
              <a:t> </a:t>
            </a:r>
            <a:r>
              <a:rPr lang="en-US" altLang="ja-JP" sz="2700" dirty="0">
                <a:latin typeface="Jumble" panose="020F0502020204030204" pitchFamily="34" charset="0"/>
              </a:rPr>
              <a:t>worldwide.</a:t>
            </a:r>
            <a:endParaRPr lang="ja-JP" altLang="en-US" sz="2700" dirty="0">
              <a:latin typeface="Jumble" panose="020F0502020204030204" pitchFamily="34" charset="0"/>
            </a:endParaRPr>
          </a:p>
          <a:p>
            <a:pPr algn="l"/>
            <a:r>
              <a:rPr lang="en-US" altLang="ja-JP" sz="2700" dirty="0">
                <a:latin typeface="Jumble" panose="020F0502020204030204" pitchFamily="34" charset="0"/>
              </a:rPr>
              <a:t>Approximately</a:t>
            </a:r>
            <a:r>
              <a:rPr lang="ja-JP" altLang="en-US" sz="2700" dirty="0">
                <a:latin typeface="Jumble" panose="020F0502020204030204" pitchFamily="34" charset="0"/>
              </a:rPr>
              <a:t> </a:t>
            </a:r>
            <a:r>
              <a:rPr lang="en-US" altLang="ja-JP" sz="2700" dirty="0">
                <a:latin typeface="Jumble" panose="020F0502020204030204" pitchFamily="34" charset="0"/>
              </a:rPr>
              <a:t>8</a:t>
            </a:r>
            <a:r>
              <a:rPr lang="ja-JP" altLang="en-US" sz="2700" dirty="0">
                <a:latin typeface="Jumble" panose="020F0502020204030204" pitchFamily="34" charset="0"/>
              </a:rPr>
              <a:t> </a:t>
            </a:r>
            <a:r>
              <a:rPr lang="en-US" altLang="ja-JP" sz="2700" dirty="0">
                <a:latin typeface="Jumble" panose="020F0502020204030204" pitchFamily="34" charset="0"/>
              </a:rPr>
              <a:t>million</a:t>
            </a:r>
            <a:r>
              <a:rPr lang="ja-JP" altLang="en-US" sz="2700" dirty="0">
                <a:latin typeface="Jumble" panose="020F0502020204030204" pitchFamily="34" charset="0"/>
              </a:rPr>
              <a:t> </a:t>
            </a:r>
            <a:r>
              <a:rPr lang="en-US" altLang="ja-JP" sz="2700" dirty="0">
                <a:latin typeface="Jumble" panose="020F0502020204030204" pitchFamily="34" charset="0"/>
              </a:rPr>
              <a:t>tons</a:t>
            </a:r>
            <a:r>
              <a:rPr lang="ja-JP" altLang="en-US" sz="2700" dirty="0">
                <a:latin typeface="Jumble" panose="020F0502020204030204" pitchFamily="34" charset="0"/>
              </a:rPr>
              <a:t> </a:t>
            </a:r>
            <a:r>
              <a:rPr lang="en-US" altLang="ja-JP" sz="2700" dirty="0">
                <a:latin typeface="Jumble" panose="020F0502020204030204" pitchFamily="34" charset="0"/>
              </a:rPr>
              <a:t>of</a:t>
            </a:r>
            <a:r>
              <a:rPr lang="ja-JP" altLang="en-US" sz="2700" dirty="0">
                <a:latin typeface="Jumble" panose="020F0502020204030204" pitchFamily="34" charset="0"/>
              </a:rPr>
              <a:t> </a:t>
            </a:r>
            <a:r>
              <a:rPr lang="en-US" altLang="ja-JP" sz="2700" dirty="0">
                <a:latin typeface="Jumble" panose="020F0502020204030204" pitchFamily="34" charset="0"/>
              </a:rPr>
              <a:t>new</a:t>
            </a:r>
            <a:r>
              <a:rPr lang="ja-JP" altLang="en-US" sz="2700" dirty="0">
                <a:latin typeface="Jumble" panose="020F0502020204030204" pitchFamily="34" charset="0"/>
              </a:rPr>
              <a:t> </a:t>
            </a:r>
            <a:r>
              <a:rPr lang="en-US" altLang="ja-JP" sz="2700" dirty="0">
                <a:latin typeface="Jumble" panose="020F0502020204030204" pitchFamily="34" charset="0"/>
              </a:rPr>
              <a:t>waste</a:t>
            </a:r>
            <a:r>
              <a:rPr lang="ja-JP" altLang="en-US" sz="2700" dirty="0">
                <a:latin typeface="Jumble" panose="020F0502020204030204" pitchFamily="34" charset="0"/>
              </a:rPr>
              <a:t> </a:t>
            </a:r>
            <a:r>
              <a:rPr lang="en-US" altLang="ja-JP" sz="2700" dirty="0">
                <a:latin typeface="Jumble" panose="020F0502020204030204" pitchFamily="34" charset="0"/>
              </a:rPr>
              <a:t>is</a:t>
            </a:r>
            <a:r>
              <a:rPr lang="ja-JP" altLang="en-US" sz="2700" dirty="0">
                <a:latin typeface="Jumble" panose="020F0502020204030204" pitchFamily="34" charset="0"/>
              </a:rPr>
              <a:t> </a:t>
            </a:r>
            <a:r>
              <a:rPr lang="en-US" altLang="ja-JP" sz="2700" dirty="0">
                <a:latin typeface="Jumble" panose="020F0502020204030204" pitchFamily="34" charset="0"/>
              </a:rPr>
              <a:t>dumped</a:t>
            </a:r>
            <a:r>
              <a:rPr lang="ja-JP" altLang="en-US" sz="2700" dirty="0">
                <a:latin typeface="Jumble" panose="020F0502020204030204" pitchFamily="34" charset="0"/>
              </a:rPr>
              <a:t> </a:t>
            </a:r>
            <a:r>
              <a:rPr lang="en-US" altLang="ja-JP" sz="2700" dirty="0">
                <a:latin typeface="Jumble" panose="020F0502020204030204" pitchFamily="34" charset="0"/>
              </a:rPr>
              <a:t>every</a:t>
            </a:r>
            <a:r>
              <a:rPr lang="ja-JP" altLang="en-US" sz="2700" dirty="0">
                <a:latin typeface="Jumble" panose="020F0502020204030204" pitchFamily="34" charset="0"/>
              </a:rPr>
              <a:t> </a:t>
            </a:r>
            <a:r>
              <a:rPr lang="en-US" altLang="ja-JP" sz="2700" dirty="0">
                <a:latin typeface="Jumble" panose="020F0502020204030204" pitchFamily="34" charset="0"/>
              </a:rPr>
              <a:t>year.</a:t>
            </a:r>
            <a:endParaRPr lang="ja-JP" altLang="en-US" sz="2700" dirty="0">
              <a:latin typeface="Jumble" panose="020F0502020204030204" pitchFamily="34" charset="0"/>
            </a:endParaRPr>
          </a:p>
          <a:p>
            <a:pPr algn="l"/>
            <a:endParaRPr lang="ja-JP" altLang="en-US" sz="2700" dirty="0">
              <a:latin typeface="Jumble" panose="020F0502020204030204" pitchFamily="34" charset="0"/>
            </a:endParaRPr>
          </a:p>
          <a:p>
            <a:pPr algn="l"/>
            <a:endParaRPr lang="ja-JP" altLang="en-US" sz="2700" dirty="0">
              <a:latin typeface="Jumble" panose="020F0502020204030204" pitchFamily="34" charset="0"/>
            </a:endParaRPr>
          </a:p>
        </p:txBody>
      </p:sp>
      <p:sp>
        <p:nvSpPr>
          <p:cNvPr id="4" name="テキスト ボックス 3">
            <a:extLst>
              <a:ext uri="{FF2B5EF4-FFF2-40B4-BE49-F238E27FC236}">
                <a16:creationId xmlns:a16="http://schemas.microsoft.com/office/drawing/2014/main" id="{14BC8F86-06AC-0299-1BC7-BDACAD06E3A1}"/>
              </a:ext>
            </a:extLst>
          </p:cNvPr>
          <p:cNvSpPr txBox="1"/>
          <p:nvPr/>
        </p:nvSpPr>
        <p:spPr>
          <a:xfrm>
            <a:off x="9649029" y="6519446"/>
            <a:ext cx="3079192" cy="338554"/>
          </a:xfrm>
          <a:prstGeom prst="rect">
            <a:avLst/>
          </a:prstGeom>
          <a:noFill/>
        </p:spPr>
        <p:txBody>
          <a:bodyPr wrap="square" rtlCol="0">
            <a:spAutoFit/>
          </a:bodyPr>
          <a:lstStyle/>
          <a:p>
            <a:pPr algn="l"/>
            <a:r>
              <a:rPr lang="en-US" altLang="ja-JP" sz="800" dirty="0">
                <a:hlinkClick r:id="rId4"/>
              </a:rPr>
              <a:t>https://</a:t>
            </a:r>
            <a:r>
              <a:rPr lang="en-US" altLang="ja-JP" sz="800" dirty="0" err="1">
                <a:hlinkClick r:id="rId4"/>
              </a:rPr>
              <a:t>www.nippon</a:t>
            </a:r>
            <a:r>
              <a:rPr lang="en-US" altLang="ja-JP" sz="800" dirty="0">
                <a:hlinkClick r:id="rId4"/>
              </a:rPr>
              <a:t>-foundation.or.jp/journal/2019/20107/ocean_pollution</a:t>
            </a:r>
            <a:endParaRPr lang="ja-JP" altLang="en-US" sz="800" dirty="0"/>
          </a:p>
        </p:txBody>
      </p:sp>
    </p:spTree>
    <p:extLst>
      <p:ext uri="{BB962C8B-B14F-4D97-AF65-F5344CB8AC3E}">
        <p14:creationId xmlns:p14="http://schemas.microsoft.com/office/powerpoint/2010/main" val="37159839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dissolve">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3">
                                            <p:txEl>
                                              <p:pRg st="1" end="1"/>
                                            </p:txEl>
                                          </p:spTgt>
                                        </p:tgtEl>
                                        <p:attrNameLst>
                                          <p:attrName>style.visibility</p:attrName>
                                        </p:attrNameLst>
                                      </p:cBhvr>
                                      <p:to>
                                        <p:strVal val="visible"/>
                                      </p:to>
                                    </p:set>
                                    <p:animEffect transition="in" filter="dissolve">
                                      <p:cBhvr>
                                        <p:cTn id="18" dur="500"/>
                                        <p:tgtEl>
                                          <p:spTgt spid="3">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9" presetClass="entr" presetSubtype="0" fill="hold" grpId="0" nodeType="clickEffect">
                                  <p:stCondLst>
                                    <p:cond delay="0"/>
                                  </p:stCondLst>
                                  <p:childTnLst>
                                    <p:set>
                                      <p:cBhvr>
                                        <p:cTn id="22" dur="1" fill="hold">
                                          <p:stCondLst>
                                            <p:cond delay="0"/>
                                          </p:stCondLst>
                                        </p:cTn>
                                        <p:tgtEl>
                                          <p:spTgt spid="3">
                                            <p:txEl>
                                              <p:pRg st="2" end="2"/>
                                            </p:txEl>
                                          </p:spTgt>
                                        </p:tgtEl>
                                        <p:attrNameLst>
                                          <p:attrName>style.visibility</p:attrName>
                                        </p:attrNameLst>
                                      </p:cBhvr>
                                      <p:to>
                                        <p:strVal val="visible"/>
                                      </p:to>
                                    </p:set>
                                    <p:animEffect transition="in" filter="dissolve">
                                      <p:cBhvr>
                                        <p:cTn id="23" dur="500"/>
                                        <p:tgtEl>
                                          <p:spTgt spid="3">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9" presetClass="entr" presetSubtype="0" fill="hold" grpId="0" nodeType="clickEffect">
                                  <p:stCondLst>
                                    <p:cond delay="0"/>
                                  </p:stCondLst>
                                  <p:childTnLst>
                                    <p:set>
                                      <p:cBhvr>
                                        <p:cTn id="27" dur="1" fill="hold">
                                          <p:stCondLst>
                                            <p:cond delay="0"/>
                                          </p:stCondLst>
                                        </p:cTn>
                                        <p:tgtEl>
                                          <p:spTgt spid="3">
                                            <p:txEl>
                                              <p:pRg st="3" end="3"/>
                                            </p:txEl>
                                          </p:spTgt>
                                        </p:tgtEl>
                                        <p:attrNameLst>
                                          <p:attrName>style.visibility</p:attrName>
                                        </p:attrNameLst>
                                      </p:cBhvr>
                                      <p:to>
                                        <p:strVal val="visible"/>
                                      </p:to>
                                    </p:set>
                                    <p:animEffect transition="in" filter="dissolve">
                                      <p:cBhvr>
                                        <p:cTn id="28" dur="500"/>
                                        <p:tgtEl>
                                          <p:spTgt spid="3">
                                            <p:txEl>
                                              <p:pRg st="3" end="3"/>
                                            </p:txEl>
                                          </p:spTgt>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grpId="0" nodeType="clickEffect">
                                  <p:stCondLst>
                                    <p:cond delay="0"/>
                                  </p:stCondLst>
                                  <p:childTnLst>
                                    <p:set>
                                      <p:cBhvr>
                                        <p:cTn id="32" dur="1" fill="hold">
                                          <p:stCondLst>
                                            <p:cond delay="0"/>
                                          </p:stCondLst>
                                        </p:cTn>
                                        <p:tgtEl>
                                          <p:spTgt spid="3">
                                            <p:txEl>
                                              <p:pRg st="4" end="4"/>
                                            </p:txEl>
                                          </p:spTgt>
                                        </p:tgtEl>
                                        <p:attrNameLst>
                                          <p:attrName>style.visibility</p:attrName>
                                        </p:attrNameLst>
                                      </p:cBhvr>
                                      <p:to>
                                        <p:strVal val="visible"/>
                                      </p:to>
                                    </p:set>
                                    <p:animEffect transition="in" filter="dissolve">
                                      <p:cBhvr>
                                        <p:cTn id="33" dur="500"/>
                                        <p:tgtEl>
                                          <p:spTgt spid="3">
                                            <p:txEl>
                                              <p:pRg st="4" end="4"/>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B0F0"/>
        </a:solidFill>
        <a:effectLst/>
      </p:bgPr>
    </p:bg>
    <p:spTree>
      <p:nvGrpSpPr>
        <p:cNvPr id="1" name=""/>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1660E788-AFA9-4A1B-9991-6AA74632A15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67D4867-5BA7-4462-B2F6-A23F4A622AA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4296" cy="6858000"/>
          </a:xfrm>
          <a:prstGeom prst="rect">
            <a:avLst/>
          </a:prstGeom>
          <a:solidFill>
            <a:schemeClr val="tx2"/>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2529C9D7-F61F-6687-BEB7-D19CC457F95C}"/>
              </a:ext>
            </a:extLst>
          </p:cNvPr>
          <p:cNvSpPr>
            <a:spLocks noGrp="1"/>
          </p:cNvSpPr>
          <p:nvPr>
            <p:ph type="title"/>
          </p:nvPr>
        </p:nvSpPr>
        <p:spPr>
          <a:xfrm>
            <a:off x="643467" y="643467"/>
            <a:ext cx="3363974" cy="1728044"/>
          </a:xfrm>
          <a:noFill/>
          <a:ln>
            <a:solidFill>
              <a:schemeClr val="bg1"/>
            </a:solidFill>
          </a:ln>
        </p:spPr>
        <p:txBody>
          <a:bodyPr wrap="square">
            <a:noAutofit/>
          </a:bodyPr>
          <a:lstStyle/>
          <a:p>
            <a:r>
              <a:rPr lang="en-US" altLang="ja-JP" sz="5500" dirty="0">
                <a:solidFill>
                  <a:schemeClr val="bg1"/>
                </a:solidFill>
                <a:latin typeface="+mj-ea"/>
              </a:rPr>
              <a:t>How</a:t>
            </a:r>
            <a:r>
              <a:rPr lang="ja-JP" altLang="en-US" sz="5500" dirty="0">
                <a:solidFill>
                  <a:schemeClr val="bg1"/>
                </a:solidFill>
                <a:latin typeface="+mj-ea"/>
              </a:rPr>
              <a:t> </a:t>
            </a:r>
            <a:r>
              <a:rPr lang="en-US" altLang="ja-JP" sz="5500" dirty="0">
                <a:solidFill>
                  <a:schemeClr val="bg1"/>
                </a:solidFill>
                <a:latin typeface="+mj-ea"/>
              </a:rPr>
              <a:t>to</a:t>
            </a:r>
            <a:r>
              <a:rPr lang="ja-JP" altLang="en-US" sz="5500" dirty="0">
                <a:solidFill>
                  <a:schemeClr val="bg1"/>
                </a:solidFill>
                <a:latin typeface="+mj-ea"/>
              </a:rPr>
              <a:t> </a:t>
            </a:r>
            <a:r>
              <a:rPr lang="en-US" altLang="ja-JP" sz="5500" dirty="0">
                <a:solidFill>
                  <a:schemeClr val="bg1"/>
                </a:solidFill>
                <a:latin typeface="+mj-ea"/>
              </a:rPr>
              <a:t>create</a:t>
            </a:r>
            <a:endParaRPr lang="ja-JP" altLang="en-US" sz="5500" dirty="0">
              <a:solidFill>
                <a:schemeClr val="bg1"/>
              </a:solidFill>
              <a:latin typeface="+mj-ea"/>
            </a:endParaRPr>
          </a:p>
        </p:txBody>
      </p:sp>
      <p:sp>
        <p:nvSpPr>
          <p:cNvPr id="3" name="コンテンツ プレースホルダー 2">
            <a:extLst>
              <a:ext uri="{FF2B5EF4-FFF2-40B4-BE49-F238E27FC236}">
                <a16:creationId xmlns:a16="http://schemas.microsoft.com/office/drawing/2014/main" id="{BA3E4501-91E3-4FE3-CDFC-E8CC78721F1D}"/>
              </a:ext>
            </a:extLst>
          </p:cNvPr>
          <p:cNvSpPr>
            <a:spLocks noGrp="1"/>
          </p:cNvSpPr>
          <p:nvPr>
            <p:ph idx="1"/>
          </p:nvPr>
        </p:nvSpPr>
        <p:spPr>
          <a:xfrm>
            <a:off x="643468" y="2638044"/>
            <a:ext cx="3363974" cy="3415622"/>
          </a:xfrm>
        </p:spPr>
        <p:txBody>
          <a:bodyPr>
            <a:noAutofit/>
          </a:bodyPr>
          <a:lstStyle/>
          <a:p>
            <a:pPr>
              <a:buFont typeface="Wingdings" pitchFamily="2" charset="2"/>
              <a:buChar char="p"/>
            </a:pPr>
            <a:r>
              <a:rPr lang="en-US" altLang="ja-JP" sz="1900" dirty="0">
                <a:solidFill>
                  <a:schemeClr val="bg1"/>
                </a:solidFill>
                <a:latin typeface="Jumble" panose="02000503000000020004" pitchFamily="2" charset="0"/>
              </a:rPr>
              <a:t>Draw</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a</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picture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of</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a</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turtle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on</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wooden</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board</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and</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paint</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the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surrounding</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area</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with</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blue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acrylic</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paint.</a:t>
            </a:r>
            <a:endParaRPr lang="ja-JP" altLang="en-US" sz="1900" dirty="0">
              <a:solidFill>
                <a:schemeClr val="bg1"/>
              </a:solidFill>
              <a:latin typeface="Jumble" panose="02000503000000020004" pitchFamily="2" charset="0"/>
            </a:endParaRPr>
          </a:p>
          <a:p>
            <a:pPr>
              <a:buFont typeface="Wingdings" pitchFamily="2" charset="2"/>
              <a:buChar char="p"/>
            </a:pPr>
            <a:r>
              <a:rPr lang="en-US" altLang="ja-JP" sz="1900" dirty="0">
                <a:solidFill>
                  <a:schemeClr val="bg1"/>
                </a:solidFill>
                <a:latin typeface="Jumble" panose="02000503000000020004" pitchFamily="2" charset="0"/>
              </a:rPr>
              <a:t>Go</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to</a:t>
            </a:r>
            <a:r>
              <a:rPr lang="ja-JP" altLang="en-US" sz="1900" dirty="0">
                <a:solidFill>
                  <a:schemeClr val="bg1"/>
                </a:solidFill>
                <a:latin typeface="Jumble" panose="02000503000000020004" pitchFamily="2" charset="0"/>
              </a:rPr>
              <a:t> </a:t>
            </a:r>
            <a:r>
              <a:rPr lang="en-US" altLang="ja-JP" sz="1900" dirty="0" err="1">
                <a:solidFill>
                  <a:schemeClr val="bg1"/>
                </a:solidFill>
                <a:latin typeface="Jumble" panose="02000503000000020004" pitchFamily="2" charset="0"/>
              </a:rPr>
              <a:t>Kehi</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no</a:t>
            </a:r>
            <a:r>
              <a:rPr lang="ja-JP" altLang="en-US" sz="1900" dirty="0">
                <a:solidFill>
                  <a:schemeClr val="bg1"/>
                </a:solidFill>
                <a:latin typeface="Jumble" panose="02000503000000020004" pitchFamily="2" charset="0"/>
              </a:rPr>
              <a:t> </a:t>
            </a:r>
            <a:r>
              <a:rPr lang="en-US" altLang="ja-JP" sz="1900" dirty="0" err="1">
                <a:solidFill>
                  <a:schemeClr val="bg1"/>
                </a:solidFill>
                <a:latin typeface="Jumble" panose="02000503000000020004" pitchFamily="2" charset="0"/>
              </a:rPr>
              <a:t>Matsubara</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4</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times</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and</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pick</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up</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trash</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on</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the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beach</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and</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bling</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it</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to</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 school.</a:t>
            </a:r>
            <a:endParaRPr lang="ja-JP" altLang="en-US" sz="1900" dirty="0">
              <a:solidFill>
                <a:schemeClr val="bg1"/>
              </a:solidFill>
              <a:latin typeface="Jumble" panose="02000503000000020004" pitchFamily="2" charset="0"/>
            </a:endParaRPr>
          </a:p>
          <a:p>
            <a:pPr>
              <a:buFont typeface="Wingdings" pitchFamily="2" charset="2"/>
              <a:buChar char="p"/>
            </a:pPr>
            <a:r>
              <a:rPr lang="en-US" altLang="ja-JP" sz="1900" dirty="0">
                <a:solidFill>
                  <a:schemeClr val="bg1"/>
                </a:solidFill>
                <a:latin typeface="Jumble" panose="02000503000000020004" pitchFamily="2" charset="0"/>
              </a:rPr>
              <a:t>Use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a</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glue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gun</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to</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glue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the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trash</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we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picked</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up</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onto</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the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turtle</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and</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around</a:t>
            </a:r>
            <a:r>
              <a:rPr lang="ja-JP" altLang="en-US" sz="1900" dirty="0">
                <a:solidFill>
                  <a:schemeClr val="bg1"/>
                </a:solidFill>
                <a:latin typeface="Jumble" panose="02000503000000020004" pitchFamily="2" charset="0"/>
              </a:rPr>
              <a:t> </a:t>
            </a:r>
            <a:r>
              <a:rPr lang="en-US" altLang="ja-JP" sz="1900" dirty="0">
                <a:solidFill>
                  <a:schemeClr val="bg1"/>
                </a:solidFill>
                <a:latin typeface="Jumble" panose="02000503000000020004" pitchFamily="2" charset="0"/>
              </a:rPr>
              <a:t>it.</a:t>
            </a:r>
            <a:endParaRPr lang="ja-JP" altLang="en-US" sz="1900" dirty="0">
              <a:solidFill>
                <a:schemeClr val="bg1"/>
              </a:solidFill>
              <a:latin typeface="Jumble" panose="02000503000000020004" pitchFamily="2" charset="0"/>
            </a:endParaRPr>
          </a:p>
          <a:p>
            <a:pPr>
              <a:buFont typeface="Wingdings" pitchFamily="2" charset="2"/>
              <a:buChar char="p"/>
            </a:pPr>
            <a:endParaRPr lang="ja-JP" altLang="en-US" sz="2100" dirty="0">
              <a:solidFill>
                <a:schemeClr val="bg1"/>
              </a:solidFill>
              <a:latin typeface="Jumble" panose="02000503000000020004" pitchFamily="2" charset="0"/>
            </a:endParaRPr>
          </a:p>
        </p:txBody>
      </p:sp>
      <p:pic>
        <p:nvPicPr>
          <p:cNvPr id="6" name="図 6">
            <a:extLst>
              <a:ext uri="{FF2B5EF4-FFF2-40B4-BE49-F238E27FC236}">
                <a16:creationId xmlns:a16="http://schemas.microsoft.com/office/drawing/2014/main" id="{175B6DB8-08C6-D529-6FA8-6B76AEF8B343}"/>
              </a:ext>
            </a:extLst>
          </p:cNvPr>
          <p:cNvPicPr>
            <a:picLocks noChangeAspect="1"/>
          </p:cNvPicPr>
          <p:nvPr/>
        </p:nvPicPr>
        <p:blipFill>
          <a:blip r:embed="rId3"/>
          <a:stretch>
            <a:fillRect/>
          </a:stretch>
        </p:blipFill>
        <p:spPr>
          <a:xfrm>
            <a:off x="5088284" y="309895"/>
            <a:ext cx="3907429" cy="2930571"/>
          </a:xfrm>
          <a:prstGeom prst="rect">
            <a:avLst/>
          </a:prstGeom>
        </p:spPr>
      </p:pic>
      <p:pic>
        <p:nvPicPr>
          <p:cNvPr id="7" name="図 7">
            <a:extLst>
              <a:ext uri="{FF2B5EF4-FFF2-40B4-BE49-F238E27FC236}">
                <a16:creationId xmlns:a16="http://schemas.microsoft.com/office/drawing/2014/main" id="{E83EBD1F-7D35-B94A-8125-CF90D0ACEF3D}"/>
              </a:ext>
            </a:extLst>
          </p:cNvPr>
          <p:cNvPicPr>
            <a:picLocks noChangeAspect="1"/>
          </p:cNvPicPr>
          <p:nvPr/>
        </p:nvPicPr>
        <p:blipFill>
          <a:blip r:embed="rId4"/>
          <a:stretch>
            <a:fillRect/>
          </a:stretch>
        </p:blipFill>
        <p:spPr>
          <a:xfrm>
            <a:off x="7838247" y="1688780"/>
            <a:ext cx="4161524" cy="3103371"/>
          </a:xfrm>
          <a:prstGeom prst="rect">
            <a:avLst/>
          </a:prstGeom>
        </p:spPr>
      </p:pic>
      <p:pic>
        <p:nvPicPr>
          <p:cNvPr id="4" name="図 5">
            <a:extLst>
              <a:ext uri="{FF2B5EF4-FFF2-40B4-BE49-F238E27FC236}">
                <a16:creationId xmlns:a16="http://schemas.microsoft.com/office/drawing/2014/main" id="{13ED7EE9-5983-49E8-A926-BD6A7609BAF6}"/>
              </a:ext>
            </a:extLst>
          </p:cNvPr>
          <p:cNvPicPr>
            <a:picLocks noChangeAspect="1"/>
          </p:cNvPicPr>
          <p:nvPr/>
        </p:nvPicPr>
        <p:blipFill>
          <a:blip r:embed="rId5"/>
          <a:stretch>
            <a:fillRect/>
          </a:stretch>
        </p:blipFill>
        <p:spPr>
          <a:xfrm>
            <a:off x="5074909" y="3517139"/>
            <a:ext cx="4153757" cy="3103372"/>
          </a:xfrm>
          <a:prstGeom prst="rect">
            <a:avLst/>
          </a:prstGeom>
        </p:spPr>
      </p:pic>
    </p:spTree>
    <p:extLst>
      <p:ext uri="{BB962C8B-B14F-4D97-AF65-F5344CB8AC3E}">
        <p14:creationId xmlns:p14="http://schemas.microsoft.com/office/powerpoint/2010/main" val="34337994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6" presetClass="entr" presetSubtype="21" fill="hold" grpId="0" nodeType="clickEffect">
                                  <p:stCondLst>
                                    <p:cond delay="0"/>
                                  </p:stCondLst>
                                  <p:childTnLst>
                                    <p:set>
                                      <p:cBhvr>
                                        <p:cTn id="12" dur="1" fill="hold">
                                          <p:stCondLst>
                                            <p:cond delay="0"/>
                                          </p:stCondLst>
                                        </p:cTn>
                                        <p:tgtEl>
                                          <p:spTgt spid="3">
                                            <p:txEl>
                                              <p:pRg st="0" end="0"/>
                                            </p:txEl>
                                          </p:spTgt>
                                        </p:tgtEl>
                                        <p:attrNameLst>
                                          <p:attrName>style.visibility</p:attrName>
                                        </p:attrNameLst>
                                      </p:cBhvr>
                                      <p:to>
                                        <p:strVal val="visible"/>
                                      </p:to>
                                    </p:set>
                                    <p:animEffect transition="in" filter="barn(inVertical)">
                                      <p:cBhvr>
                                        <p:cTn id="13" dur="500"/>
                                        <p:tgtEl>
                                          <p:spTgt spid="3">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53" presetClass="entr" presetSubtype="16" fill="hold" nodeType="clickEffect">
                                  <p:stCondLst>
                                    <p:cond delay="0"/>
                                  </p:stCondLst>
                                  <p:childTnLst>
                                    <p:set>
                                      <p:cBhvr>
                                        <p:cTn id="17" dur="1" fill="hold">
                                          <p:stCondLst>
                                            <p:cond delay="0"/>
                                          </p:stCondLst>
                                        </p:cTn>
                                        <p:tgtEl>
                                          <p:spTgt spid="6"/>
                                        </p:tgtEl>
                                        <p:attrNameLst>
                                          <p:attrName>style.visibility</p:attrName>
                                        </p:attrNameLst>
                                      </p:cBhvr>
                                      <p:to>
                                        <p:strVal val="visible"/>
                                      </p:to>
                                    </p:set>
                                    <p:anim calcmode="lin" valueType="num">
                                      <p:cBhvr>
                                        <p:cTn id="18" dur="500" fill="hold"/>
                                        <p:tgtEl>
                                          <p:spTgt spid="6"/>
                                        </p:tgtEl>
                                        <p:attrNameLst>
                                          <p:attrName>ppt_w</p:attrName>
                                        </p:attrNameLst>
                                      </p:cBhvr>
                                      <p:tavLst>
                                        <p:tav tm="0">
                                          <p:val>
                                            <p:fltVal val="0"/>
                                          </p:val>
                                        </p:tav>
                                        <p:tav tm="100000">
                                          <p:val>
                                            <p:strVal val="#ppt_w"/>
                                          </p:val>
                                        </p:tav>
                                      </p:tavLst>
                                    </p:anim>
                                    <p:anim calcmode="lin" valueType="num">
                                      <p:cBhvr>
                                        <p:cTn id="19" dur="500" fill="hold"/>
                                        <p:tgtEl>
                                          <p:spTgt spid="6"/>
                                        </p:tgtEl>
                                        <p:attrNameLst>
                                          <p:attrName>ppt_h</p:attrName>
                                        </p:attrNameLst>
                                      </p:cBhvr>
                                      <p:tavLst>
                                        <p:tav tm="0">
                                          <p:val>
                                            <p:fltVal val="0"/>
                                          </p:val>
                                        </p:tav>
                                        <p:tav tm="100000">
                                          <p:val>
                                            <p:strVal val="#ppt_h"/>
                                          </p:val>
                                        </p:tav>
                                      </p:tavLst>
                                    </p:anim>
                                    <p:animEffect transition="in" filter="fade">
                                      <p:cBhvr>
                                        <p:cTn id="20" dur="5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6" presetClass="entr" presetSubtype="21" fill="hold" grpId="1" nodeType="clickEffect">
                                  <p:stCondLst>
                                    <p:cond delay="0"/>
                                  </p:stCondLst>
                                  <p:childTnLst>
                                    <p:set>
                                      <p:cBhvr>
                                        <p:cTn id="24" dur="1" fill="hold">
                                          <p:stCondLst>
                                            <p:cond delay="0"/>
                                          </p:stCondLst>
                                        </p:cTn>
                                        <p:tgtEl>
                                          <p:spTgt spid="3">
                                            <p:txEl>
                                              <p:pRg st="1" end="1"/>
                                            </p:txEl>
                                          </p:spTgt>
                                        </p:tgtEl>
                                        <p:attrNameLst>
                                          <p:attrName>style.visibility</p:attrName>
                                        </p:attrNameLst>
                                      </p:cBhvr>
                                      <p:to>
                                        <p:strVal val="visible"/>
                                      </p:to>
                                    </p:set>
                                    <p:animEffect transition="in" filter="barn(inVertical)">
                                      <p:cBhvr>
                                        <p:cTn id="25" dur="500"/>
                                        <p:tgtEl>
                                          <p:spTgt spid="3">
                                            <p:txEl>
                                              <p:pRg st="1" end="1"/>
                                            </p:txEl>
                                          </p:spTgt>
                                        </p:tgtEl>
                                      </p:cBhvr>
                                    </p:animEffect>
                                  </p:childTnLst>
                                </p:cTn>
                              </p:par>
                            </p:childTnLst>
                          </p:cTn>
                        </p:par>
                      </p:childTnLst>
                    </p:cTn>
                  </p:par>
                  <p:par>
                    <p:cTn id="26" fill="hold">
                      <p:stCondLst>
                        <p:cond delay="indefinite"/>
                      </p:stCondLst>
                      <p:childTnLst>
                        <p:par>
                          <p:cTn id="27" fill="hold">
                            <p:stCondLst>
                              <p:cond delay="0"/>
                            </p:stCondLst>
                            <p:childTnLst>
                              <p:par>
                                <p:cTn id="28" presetID="53" presetClass="entr" presetSubtype="16" fill="hold" nodeType="clickEffect">
                                  <p:stCondLst>
                                    <p:cond delay="0"/>
                                  </p:stCondLst>
                                  <p:childTnLst>
                                    <p:set>
                                      <p:cBhvr>
                                        <p:cTn id="29" dur="1" fill="hold">
                                          <p:stCondLst>
                                            <p:cond delay="0"/>
                                          </p:stCondLst>
                                        </p:cTn>
                                        <p:tgtEl>
                                          <p:spTgt spid="7"/>
                                        </p:tgtEl>
                                        <p:attrNameLst>
                                          <p:attrName>style.visibility</p:attrName>
                                        </p:attrNameLst>
                                      </p:cBhvr>
                                      <p:to>
                                        <p:strVal val="visible"/>
                                      </p:to>
                                    </p:set>
                                    <p:anim calcmode="lin" valueType="num">
                                      <p:cBhvr>
                                        <p:cTn id="30" dur="500" fill="hold"/>
                                        <p:tgtEl>
                                          <p:spTgt spid="7"/>
                                        </p:tgtEl>
                                        <p:attrNameLst>
                                          <p:attrName>ppt_w</p:attrName>
                                        </p:attrNameLst>
                                      </p:cBhvr>
                                      <p:tavLst>
                                        <p:tav tm="0">
                                          <p:val>
                                            <p:fltVal val="0"/>
                                          </p:val>
                                        </p:tav>
                                        <p:tav tm="100000">
                                          <p:val>
                                            <p:strVal val="#ppt_w"/>
                                          </p:val>
                                        </p:tav>
                                      </p:tavLst>
                                    </p:anim>
                                    <p:anim calcmode="lin" valueType="num">
                                      <p:cBhvr>
                                        <p:cTn id="31" dur="500" fill="hold"/>
                                        <p:tgtEl>
                                          <p:spTgt spid="7"/>
                                        </p:tgtEl>
                                        <p:attrNameLst>
                                          <p:attrName>ppt_h</p:attrName>
                                        </p:attrNameLst>
                                      </p:cBhvr>
                                      <p:tavLst>
                                        <p:tav tm="0">
                                          <p:val>
                                            <p:fltVal val="0"/>
                                          </p:val>
                                        </p:tav>
                                        <p:tav tm="100000">
                                          <p:val>
                                            <p:strVal val="#ppt_h"/>
                                          </p:val>
                                        </p:tav>
                                      </p:tavLst>
                                    </p:anim>
                                    <p:animEffect transition="in" filter="fade">
                                      <p:cBhvr>
                                        <p:cTn id="32" dur="500"/>
                                        <p:tgtEl>
                                          <p:spTgt spid="7"/>
                                        </p:tgtEl>
                                      </p:cBhvr>
                                    </p:animEffect>
                                  </p:childTnLst>
                                </p:cTn>
                              </p:par>
                            </p:childTnLst>
                          </p:cTn>
                        </p:par>
                      </p:childTnLst>
                    </p:cTn>
                  </p:par>
                  <p:par>
                    <p:cTn id="33" fill="hold">
                      <p:stCondLst>
                        <p:cond delay="indefinite"/>
                      </p:stCondLst>
                      <p:childTnLst>
                        <p:par>
                          <p:cTn id="34" fill="hold">
                            <p:stCondLst>
                              <p:cond delay="0"/>
                            </p:stCondLst>
                            <p:childTnLst>
                              <p:par>
                                <p:cTn id="35" presetID="16" presetClass="entr" presetSubtype="21" fill="hold" grpId="2" nodeType="clickEffect">
                                  <p:stCondLst>
                                    <p:cond delay="0"/>
                                  </p:stCondLst>
                                  <p:childTnLst>
                                    <p:set>
                                      <p:cBhvr>
                                        <p:cTn id="36" dur="1" fill="hold">
                                          <p:stCondLst>
                                            <p:cond delay="0"/>
                                          </p:stCondLst>
                                        </p:cTn>
                                        <p:tgtEl>
                                          <p:spTgt spid="3">
                                            <p:txEl>
                                              <p:pRg st="2" end="2"/>
                                            </p:txEl>
                                          </p:spTgt>
                                        </p:tgtEl>
                                        <p:attrNameLst>
                                          <p:attrName>style.visibility</p:attrName>
                                        </p:attrNameLst>
                                      </p:cBhvr>
                                      <p:to>
                                        <p:strVal val="visible"/>
                                      </p:to>
                                    </p:set>
                                    <p:animEffect transition="in" filter="barn(inVertical)">
                                      <p:cBhvr>
                                        <p:cTn id="37" dur="500"/>
                                        <p:tgtEl>
                                          <p:spTgt spid="3">
                                            <p:txEl>
                                              <p:pRg st="2" end="2"/>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53" presetClass="entr" presetSubtype="16" fill="hold" nodeType="clickEffect">
                                  <p:stCondLst>
                                    <p:cond delay="0"/>
                                  </p:stCondLst>
                                  <p:childTnLst>
                                    <p:set>
                                      <p:cBhvr>
                                        <p:cTn id="41" dur="1" fill="hold">
                                          <p:stCondLst>
                                            <p:cond delay="0"/>
                                          </p:stCondLst>
                                        </p:cTn>
                                        <p:tgtEl>
                                          <p:spTgt spid="4"/>
                                        </p:tgtEl>
                                        <p:attrNameLst>
                                          <p:attrName>style.visibility</p:attrName>
                                        </p:attrNameLst>
                                      </p:cBhvr>
                                      <p:to>
                                        <p:strVal val="visible"/>
                                      </p:to>
                                    </p:set>
                                    <p:anim calcmode="lin" valueType="num">
                                      <p:cBhvr>
                                        <p:cTn id="42" dur="500" fill="hold"/>
                                        <p:tgtEl>
                                          <p:spTgt spid="4"/>
                                        </p:tgtEl>
                                        <p:attrNameLst>
                                          <p:attrName>ppt_w</p:attrName>
                                        </p:attrNameLst>
                                      </p:cBhvr>
                                      <p:tavLst>
                                        <p:tav tm="0">
                                          <p:val>
                                            <p:fltVal val="0"/>
                                          </p:val>
                                        </p:tav>
                                        <p:tav tm="100000">
                                          <p:val>
                                            <p:strVal val="#ppt_w"/>
                                          </p:val>
                                        </p:tav>
                                      </p:tavLst>
                                    </p:anim>
                                    <p:anim calcmode="lin" valueType="num">
                                      <p:cBhvr>
                                        <p:cTn id="43" dur="500" fill="hold"/>
                                        <p:tgtEl>
                                          <p:spTgt spid="4"/>
                                        </p:tgtEl>
                                        <p:attrNameLst>
                                          <p:attrName>ppt_h</p:attrName>
                                        </p:attrNameLst>
                                      </p:cBhvr>
                                      <p:tavLst>
                                        <p:tav tm="0">
                                          <p:val>
                                            <p:fltVal val="0"/>
                                          </p:val>
                                        </p:tav>
                                        <p:tav tm="100000">
                                          <p:val>
                                            <p:strVal val="#ppt_h"/>
                                          </p:val>
                                        </p:tav>
                                      </p:tavLst>
                                    </p:anim>
                                    <p:animEffect transition="in" filter="fade">
                                      <p:cBhvr>
                                        <p:cTn id="44"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uiExpand="1" build="p"/>
      <p:bldP spid="3" grpId="1" uiExpand="1" build="p"/>
      <p:bldP spid="3" grpId="2" uiExpand="1"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pic>
        <p:nvPicPr>
          <p:cNvPr id="4" name="図 4">
            <a:extLst>
              <a:ext uri="{FF2B5EF4-FFF2-40B4-BE49-F238E27FC236}">
                <a16:creationId xmlns:a16="http://schemas.microsoft.com/office/drawing/2014/main" id="{CA4F5342-BF9B-1527-6CC0-32399349559E}"/>
              </a:ext>
            </a:extLst>
          </p:cNvPr>
          <p:cNvPicPr>
            <a:picLocks noChangeAspect="1"/>
          </p:cNvPicPr>
          <p:nvPr/>
        </p:nvPicPr>
        <p:blipFill>
          <a:blip r:embed="rId2"/>
          <a:stretch>
            <a:fillRect/>
          </a:stretch>
        </p:blipFill>
        <p:spPr>
          <a:xfrm>
            <a:off x="4147173" y="161951"/>
            <a:ext cx="7848765" cy="6534098"/>
          </a:xfrm>
          <a:prstGeom prst="rect">
            <a:avLst/>
          </a:prstGeom>
        </p:spPr>
      </p:pic>
      <p:sp>
        <p:nvSpPr>
          <p:cNvPr id="2" name="テキスト ボックス 1">
            <a:extLst>
              <a:ext uri="{FF2B5EF4-FFF2-40B4-BE49-F238E27FC236}">
                <a16:creationId xmlns:a16="http://schemas.microsoft.com/office/drawing/2014/main" id="{FFE1762F-4E37-9B3E-AA42-3A6DCE381AE5}"/>
              </a:ext>
            </a:extLst>
          </p:cNvPr>
          <p:cNvSpPr txBox="1"/>
          <p:nvPr/>
        </p:nvSpPr>
        <p:spPr>
          <a:xfrm>
            <a:off x="0" y="1960552"/>
            <a:ext cx="4570673" cy="661720"/>
          </a:xfrm>
          <a:prstGeom prst="rect">
            <a:avLst/>
          </a:prstGeom>
          <a:noFill/>
        </p:spPr>
        <p:txBody>
          <a:bodyPr wrap="square" rtlCol="0">
            <a:spAutoFit/>
          </a:bodyPr>
          <a:lstStyle/>
          <a:p>
            <a:pPr algn="l"/>
            <a:r>
              <a:rPr lang="en-US" altLang="ja-JP" sz="3700" b="1">
                <a:latin typeface="Jumble" panose="02000503000000020004" pitchFamily="2" charset="0"/>
              </a:rPr>
              <a:t>We</a:t>
            </a:r>
            <a:r>
              <a:rPr lang="ja-JP" altLang="en-US" sz="3700" b="1">
                <a:latin typeface="Jumble" panose="02000503000000020004" pitchFamily="2" charset="0"/>
              </a:rPr>
              <a:t> </a:t>
            </a:r>
            <a:r>
              <a:rPr lang="en-US" altLang="ja-JP" sz="3700" b="1">
                <a:latin typeface="Jumble" panose="02000503000000020004" pitchFamily="2" charset="0"/>
              </a:rPr>
              <a:t>made</a:t>
            </a:r>
            <a:r>
              <a:rPr lang="ja-JP" altLang="en-US" sz="3700" b="1">
                <a:latin typeface="Jumble" panose="02000503000000020004" pitchFamily="2" charset="0"/>
              </a:rPr>
              <a:t> </a:t>
            </a:r>
            <a:r>
              <a:rPr lang="en-US" altLang="ja-JP" sz="3700" b="1">
                <a:latin typeface="Jumble" panose="02000503000000020004" pitchFamily="2" charset="0"/>
              </a:rPr>
              <a:t>this</a:t>
            </a:r>
            <a:r>
              <a:rPr lang="ja-JP" altLang="en-US" sz="3700" b="1">
                <a:latin typeface="Jumble" panose="02000503000000020004" pitchFamily="2" charset="0"/>
              </a:rPr>
              <a:t> </a:t>
            </a:r>
            <a:r>
              <a:rPr lang="en-US" altLang="ja-JP" sz="3700" b="1">
                <a:latin typeface="Jumble" panose="02000503000000020004" pitchFamily="2" charset="0"/>
              </a:rPr>
              <a:t>art!</a:t>
            </a:r>
            <a:endParaRPr lang="ja-JP" altLang="en-US" sz="3700" b="1">
              <a:latin typeface="Jumble" panose="02000503000000020004" pitchFamily="2" charset="0"/>
            </a:endParaRPr>
          </a:p>
        </p:txBody>
      </p:sp>
      <p:sp>
        <p:nvSpPr>
          <p:cNvPr id="3" name="矢印: 右 2">
            <a:extLst>
              <a:ext uri="{FF2B5EF4-FFF2-40B4-BE49-F238E27FC236}">
                <a16:creationId xmlns:a16="http://schemas.microsoft.com/office/drawing/2014/main" id="{CB898383-3796-1D45-F0D8-857E7B46FF55}"/>
              </a:ext>
            </a:extLst>
          </p:cNvPr>
          <p:cNvSpPr/>
          <p:nvPr/>
        </p:nvSpPr>
        <p:spPr>
          <a:xfrm>
            <a:off x="444911" y="2807418"/>
            <a:ext cx="3257352" cy="1613455"/>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ja-JP" altLang="en-US"/>
          </a:p>
        </p:txBody>
      </p:sp>
    </p:spTree>
    <p:extLst>
      <p:ext uri="{BB962C8B-B14F-4D97-AF65-F5344CB8AC3E}">
        <p14:creationId xmlns:p14="http://schemas.microsoft.com/office/powerpoint/2010/main" val="33740379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C33976D1-3430-450C-A978-87A9A6E8E7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D6AAC78-7D86-415A-ADC1-2B474807960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249680" y="1248156"/>
            <a:ext cx="9692640" cy="4361688"/>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F2A658D9-F185-44F1-BA33-D50320D1D0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62228" y="1060704"/>
            <a:ext cx="10067544" cy="4736592"/>
          </a:xfrm>
          <a:prstGeom prst="rect">
            <a:avLst/>
          </a:prstGeom>
          <a:noFill/>
          <a:ln w="317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82679A4D-0DB6-70FF-CE2B-0E60FA4035DB}"/>
              </a:ext>
            </a:extLst>
          </p:cNvPr>
          <p:cNvSpPr>
            <a:spLocks noGrp="1"/>
          </p:cNvSpPr>
          <p:nvPr>
            <p:ph type="title"/>
          </p:nvPr>
        </p:nvSpPr>
        <p:spPr>
          <a:xfrm>
            <a:off x="2231136" y="467418"/>
            <a:ext cx="7729728" cy="1188720"/>
          </a:xfrm>
          <a:solidFill>
            <a:schemeClr val="bg1"/>
          </a:solidFill>
        </p:spPr>
        <p:txBody>
          <a:bodyPr>
            <a:noAutofit/>
          </a:bodyPr>
          <a:lstStyle/>
          <a:p>
            <a:r>
              <a:rPr lang="en-US" altLang="ja-JP" sz="6600">
                <a:latin typeface="+mj-ea"/>
              </a:rPr>
              <a:t>thoughts</a:t>
            </a:r>
            <a:endParaRPr lang="ja-JP" altLang="en-US" sz="6600" dirty="0">
              <a:latin typeface="+mj-ea"/>
            </a:endParaRPr>
          </a:p>
        </p:txBody>
      </p:sp>
      <p:sp>
        <p:nvSpPr>
          <p:cNvPr id="4" name="テキスト ボックス 3">
            <a:extLst>
              <a:ext uri="{FF2B5EF4-FFF2-40B4-BE49-F238E27FC236}">
                <a16:creationId xmlns:a16="http://schemas.microsoft.com/office/drawing/2014/main" id="{B61A45DE-94D0-673B-A419-E871E6D5996B}"/>
              </a:ext>
            </a:extLst>
          </p:cNvPr>
          <p:cNvSpPr txBox="1"/>
          <p:nvPr/>
        </p:nvSpPr>
        <p:spPr>
          <a:xfrm>
            <a:off x="1234341" y="2583944"/>
            <a:ext cx="9723317" cy="3000821"/>
          </a:xfrm>
          <a:prstGeom prst="rect">
            <a:avLst/>
          </a:prstGeom>
          <a:noFill/>
        </p:spPr>
        <p:txBody>
          <a:bodyPr wrap="square" rtlCol="0">
            <a:spAutoFit/>
          </a:bodyPr>
          <a:lstStyle/>
          <a:p>
            <a:pPr algn="l"/>
            <a:r>
              <a:rPr lang="en-US" altLang="ja-JP" sz="2700">
                <a:latin typeface="Jumble" panose="02000503000000020004" pitchFamily="2" charset="0"/>
              </a:rPr>
              <a:t>By</a:t>
            </a:r>
            <a:r>
              <a:rPr lang="ja-JP" altLang="en-US" sz="2700">
                <a:latin typeface="Jumble" panose="02000503000000020004" pitchFamily="2" charset="0"/>
              </a:rPr>
              <a:t> </a:t>
            </a:r>
            <a:r>
              <a:rPr lang="en-US" altLang="ja-JP" sz="2700">
                <a:latin typeface="Jumble" panose="02000503000000020004" pitchFamily="2" charset="0"/>
              </a:rPr>
              <a:t>creating</a:t>
            </a:r>
            <a:r>
              <a:rPr lang="ja-JP" altLang="en-US" sz="2700">
                <a:latin typeface="Jumble" panose="02000503000000020004" pitchFamily="2" charset="0"/>
              </a:rPr>
              <a:t> </a:t>
            </a:r>
            <a:r>
              <a:rPr lang="en-US" altLang="ja-JP" sz="2700">
                <a:latin typeface="Jumble" panose="02000503000000020004" pitchFamily="2" charset="0"/>
              </a:rPr>
              <a:t>sea</a:t>
            </a:r>
            <a:r>
              <a:rPr lang="ja-JP" altLang="en-US" sz="2700">
                <a:latin typeface="Jumble" panose="02000503000000020004" pitchFamily="2" charset="0"/>
              </a:rPr>
              <a:t> </a:t>
            </a:r>
            <a:r>
              <a:rPr lang="en-US" altLang="ja-JP" sz="2700">
                <a:latin typeface="Jumble" panose="02000503000000020004" pitchFamily="2" charset="0"/>
              </a:rPr>
              <a:t>trash</a:t>
            </a:r>
            <a:r>
              <a:rPr lang="ja-JP" altLang="en-US" sz="2700">
                <a:latin typeface="Jumble" panose="02000503000000020004" pitchFamily="2" charset="0"/>
              </a:rPr>
              <a:t> </a:t>
            </a:r>
            <a:r>
              <a:rPr lang="en-US" altLang="ja-JP" sz="2700">
                <a:latin typeface="Jumble" panose="02000503000000020004" pitchFamily="2" charset="0"/>
              </a:rPr>
              <a:t>art</a:t>
            </a:r>
            <a:r>
              <a:rPr lang="ja-JP" altLang="en-US" sz="2700">
                <a:latin typeface="Jumble" panose="02000503000000020004" pitchFamily="2" charset="0"/>
              </a:rPr>
              <a:t> </a:t>
            </a:r>
            <a:r>
              <a:rPr lang="en-US" altLang="ja-JP" sz="2700">
                <a:latin typeface="Jumble" panose="02000503000000020004" pitchFamily="2" charset="0"/>
              </a:rPr>
              <a:t>,</a:t>
            </a:r>
            <a:r>
              <a:rPr lang="ja-JP" altLang="en-US" sz="2700">
                <a:latin typeface="Jumble" panose="02000503000000020004" pitchFamily="2" charset="0"/>
              </a:rPr>
              <a:t> </a:t>
            </a:r>
            <a:r>
              <a:rPr lang="en-US" altLang="ja-JP" sz="2700">
                <a:latin typeface="Jumble" panose="02000503000000020004" pitchFamily="2" charset="0"/>
              </a:rPr>
              <a:t>I</a:t>
            </a:r>
            <a:r>
              <a:rPr lang="ja-JP" altLang="en-US" sz="2700">
                <a:latin typeface="Jumble" panose="02000503000000020004" pitchFamily="2" charset="0"/>
              </a:rPr>
              <a:t> </a:t>
            </a:r>
            <a:r>
              <a:rPr lang="en-US" altLang="ja-JP" sz="2700">
                <a:latin typeface="Jumble" panose="02000503000000020004" pitchFamily="2" charset="0"/>
              </a:rPr>
              <a:t>was</a:t>
            </a:r>
            <a:r>
              <a:rPr lang="ja-JP" altLang="en-US" sz="2700">
                <a:latin typeface="Jumble" panose="02000503000000020004" pitchFamily="2" charset="0"/>
              </a:rPr>
              <a:t> </a:t>
            </a:r>
            <a:r>
              <a:rPr lang="en-US" altLang="ja-JP" sz="2700">
                <a:latin typeface="Jumble" panose="02000503000000020004" pitchFamily="2" charset="0"/>
              </a:rPr>
              <a:t>able</a:t>
            </a:r>
            <a:r>
              <a:rPr lang="ja-JP" altLang="en-US" sz="2700">
                <a:latin typeface="Jumble" panose="02000503000000020004" pitchFamily="2" charset="0"/>
              </a:rPr>
              <a:t> </a:t>
            </a:r>
            <a:r>
              <a:rPr lang="en-US" altLang="ja-JP" sz="2700">
                <a:latin typeface="Jumble" panose="02000503000000020004" pitchFamily="2" charset="0"/>
              </a:rPr>
              <a:t>to</a:t>
            </a:r>
            <a:r>
              <a:rPr lang="ja-JP" altLang="en-US" sz="2700">
                <a:latin typeface="Jumble" panose="02000503000000020004" pitchFamily="2" charset="0"/>
              </a:rPr>
              <a:t> </a:t>
            </a:r>
            <a:r>
              <a:rPr lang="en-US" altLang="ja-JP" sz="2700">
                <a:latin typeface="Jumble" panose="02000503000000020004" pitchFamily="2" charset="0"/>
              </a:rPr>
              <a:t>learn</a:t>
            </a:r>
            <a:r>
              <a:rPr lang="ja-JP" altLang="en-US" sz="2700">
                <a:latin typeface="Jumble" panose="02000503000000020004" pitchFamily="2" charset="0"/>
              </a:rPr>
              <a:t> </a:t>
            </a:r>
            <a:r>
              <a:rPr lang="en-US" altLang="ja-JP" sz="2700">
                <a:latin typeface="Jumble" panose="02000503000000020004" pitchFamily="2" charset="0"/>
              </a:rPr>
              <a:t>about</a:t>
            </a:r>
            <a:r>
              <a:rPr lang="ja-JP" altLang="en-US" sz="2700">
                <a:latin typeface="Jumble" panose="02000503000000020004" pitchFamily="2" charset="0"/>
              </a:rPr>
              <a:t> </a:t>
            </a:r>
            <a:r>
              <a:rPr lang="en-US" altLang="ja-JP" sz="2700">
                <a:latin typeface="Jumble" panose="02000503000000020004" pitchFamily="2" charset="0"/>
              </a:rPr>
              <a:t>the</a:t>
            </a:r>
            <a:r>
              <a:rPr lang="ja-JP" altLang="en-US" sz="2700">
                <a:latin typeface="Jumble" panose="02000503000000020004" pitchFamily="2" charset="0"/>
              </a:rPr>
              <a:t> </a:t>
            </a:r>
            <a:r>
              <a:rPr lang="en-US" altLang="ja-JP" sz="2700">
                <a:latin typeface="Jumble" panose="02000503000000020004" pitchFamily="2" charset="0"/>
              </a:rPr>
              <a:t>amount</a:t>
            </a:r>
            <a:r>
              <a:rPr lang="ja-JP" altLang="en-US" sz="2700">
                <a:latin typeface="Jumble" panose="02000503000000020004" pitchFamily="2" charset="0"/>
              </a:rPr>
              <a:t> </a:t>
            </a:r>
            <a:r>
              <a:rPr lang="en-US" altLang="ja-JP" sz="2700">
                <a:latin typeface="Jumble" panose="02000503000000020004" pitchFamily="2" charset="0"/>
              </a:rPr>
              <a:t>of</a:t>
            </a:r>
            <a:r>
              <a:rPr lang="ja-JP" altLang="en-US" sz="2700">
                <a:latin typeface="Jumble" panose="02000503000000020004" pitchFamily="2" charset="0"/>
              </a:rPr>
              <a:t> </a:t>
            </a:r>
            <a:r>
              <a:rPr lang="en-US" altLang="ja-JP" sz="2700">
                <a:latin typeface="Jumble" panose="02000503000000020004" pitchFamily="2" charset="0"/>
              </a:rPr>
              <a:t>trash</a:t>
            </a:r>
            <a:r>
              <a:rPr lang="ja-JP" altLang="en-US" sz="2700">
                <a:latin typeface="Jumble" panose="02000503000000020004" pitchFamily="2" charset="0"/>
              </a:rPr>
              <a:t> </a:t>
            </a:r>
            <a:r>
              <a:rPr lang="en-US" altLang="ja-JP" sz="2700">
                <a:latin typeface="Jumble" panose="02000503000000020004" pitchFamily="2" charset="0"/>
              </a:rPr>
              <a:t>in</a:t>
            </a:r>
            <a:r>
              <a:rPr lang="ja-JP" altLang="en-US" sz="2700">
                <a:latin typeface="Jumble" panose="02000503000000020004" pitchFamily="2" charset="0"/>
              </a:rPr>
              <a:t> </a:t>
            </a:r>
            <a:r>
              <a:rPr lang="en-US" altLang="ja-JP" sz="2700">
                <a:latin typeface="Jumble" panose="02000503000000020004" pitchFamily="2" charset="0"/>
              </a:rPr>
              <a:t>the</a:t>
            </a:r>
            <a:r>
              <a:rPr lang="ja-JP" altLang="en-US" sz="2700">
                <a:latin typeface="Jumble" panose="02000503000000020004" pitchFamily="2" charset="0"/>
              </a:rPr>
              <a:t> </a:t>
            </a:r>
            <a:r>
              <a:rPr lang="en-US" altLang="ja-JP" sz="2700">
                <a:latin typeface="Jumble" panose="02000503000000020004" pitchFamily="2" charset="0"/>
              </a:rPr>
              <a:t>sea.</a:t>
            </a:r>
            <a:endParaRPr lang="ja-JP" altLang="en-US" sz="2700">
              <a:latin typeface="Jumble" panose="02000503000000020004" pitchFamily="2" charset="0"/>
            </a:endParaRPr>
          </a:p>
          <a:p>
            <a:pPr algn="l"/>
            <a:r>
              <a:rPr lang="en-US" altLang="ja-JP" sz="2700">
                <a:latin typeface="Jumble" panose="02000503000000020004" pitchFamily="2" charset="0"/>
              </a:rPr>
              <a:t>Especially,</a:t>
            </a:r>
            <a:r>
              <a:rPr lang="ja-JP" altLang="en-US" sz="2700">
                <a:latin typeface="Jumble" panose="02000503000000020004" pitchFamily="2" charset="0"/>
              </a:rPr>
              <a:t> </a:t>
            </a:r>
            <a:r>
              <a:rPr lang="en-US" altLang="ja-JP" sz="2700">
                <a:latin typeface="Jumble" panose="02000503000000020004" pitchFamily="2" charset="0"/>
              </a:rPr>
              <a:t>there</a:t>
            </a:r>
            <a:r>
              <a:rPr lang="ja-JP" altLang="en-US" sz="2700">
                <a:latin typeface="Jumble" panose="02000503000000020004" pitchFamily="2" charset="0"/>
              </a:rPr>
              <a:t> </a:t>
            </a:r>
            <a:r>
              <a:rPr lang="en-US" altLang="ja-JP" sz="2700">
                <a:latin typeface="Jumble" panose="02000503000000020004" pitchFamily="2" charset="0"/>
              </a:rPr>
              <a:t>was</a:t>
            </a:r>
            <a:r>
              <a:rPr lang="ja-JP" altLang="en-US" sz="2700">
                <a:latin typeface="Jumble" panose="02000503000000020004" pitchFamily="2" charset="0"/>
              </a:rPr>
              <a:t> </a:t>
            </a:r>
            <a:r>
              <a:rPr lang="en-US" altLang="ja-JP" sz="2700">
                <a:latin typeface="Jumble" panose="02000503000000020004" pitchFamily="2" charset="0"/>
              </a:rPr>
              <a:t>a</a:t>
            </a:r>
            <a:r>
              <a:rPr lang="ja-JP" altLang="en-US" sz="2700">
                <a:latin typeface="Jumble" panose="02000503000000020004" pitchFamily="2" charset="0"/>
              </a:rPr>
              <a:t> </a:t>
            </a:r>
            <a:r>
              <a:rPr lang="en-US" altLang="ja-JP" sz="2700">
                <a:latin typeface="Jumble" panose="02000503000000020004" pitchFamily="2" charset="0"/>
              </a:rPr>
              <a:t>lot</a:t>
            </a:r>
            <a:r>
              <a:rPr lang="ja-JP" altLang="en-US" sz="2700">
                <a:latin typeface="Jumble" panose="02000503000000020004" pitchFamily="2" charset="0"/>
              </a:rPr>
              <a:t> </a:t>
            </a:r>
            <a:r>
              <a:rPr lang="en-US" altLang="ja-JP" sz="2700">
                <a:latin typeface="Jumble" panose="02000503000000020004" pitchFamily="2" charset="0"/>
              </a:rPr>
              <a:t>of</a:t>
            </a:r>
            <a:r>
              <a:rPr lang="ja-JP" altLang="en-US" sz="2700">
                <a:latin typeface="Jumble" panose="02000503000000020004" pitchFamily="2" charset="0"/>
              </a:rPr>
              <a:t> </a:t>
            </a:r>
            <a:r>
              <a:rPr lang="en-US" altLang="ja-JP" sz="2700">
                <a:latin typeface="Jumble" panose="02000503000000020004" pitchFamily="2" charset="0"/>
              </a:rPr>
              <a:t>plastic</a:t>
            </a:r>
            <a:r>
              <a:rPr lang="ja-JP" altLang="en-US" sz="2700">
                <a:latin typeface="Jumble" panose="02000503000000020004" pitchFamily="2" charset="0"/>
              </a:rPr>
              <a:t> </a:t>
            </a:r>
            <a:r>
              <a:rPr lang="en-US" altLang="ja-JP" sz="2700">
                <a:latin typeface="Jumble" panose="02000503000000020004" pitchFamily="2" charset="0"/>
              </a:rPr>
              <a:t>trash</a:t>
            </a:r>
            <a:r>
              <a:rPr lang="ja-JP" altLang="en-US" sz="2700">
                <a:latin typeface="Jumble" panose="02000503000000020004" pitchFamily="2" charset="0"/>
              </a:rPr>
              <a:t> </a:t>
            </a:r>
            <a:r>
              <a:rPr lang="en-US" altLang="ja-JP" sz="2700">
                <a:latin typeface="Jumble" panose="02000503000000020004" pitchFamily="2" charset="0"/>
              </a:rPr>
              <a:t>and</a:t>
            </a:r>
            <a:r>
              <a:rPr lang="ja-JP" altLang="en-US" sz="2700">
                <a:latin typeface="Jumble" panose="02000503000000020004" pitchFamily="2" charset="0"/>
              </a:rPr>
              <a:t> </a:t>
            </a:r>
            <a:r>
              <a:rPr lang="en-US" altLang="ja-JP" sz="2700">
                <a:latin typeface="Jumble" panose="02000503000000020004" pitchFamily="2" charset="0"/>
              </a:rPr>
              <a:t>fishing</a:t>
            </a:r>
            <a:r>
              <a:rPr lang="ja-JP" altLang="en-US" sz="2700">
                <a:latin typeface="Jumble" panose="02000503000000020004" pitchFamily="2" charset="0"/>
              </a:rPr>
              <a:t> </a:t>
            </a:r>
            <a:r>
              <a:rPr lang="en-US" altLang="ja-JP" sz="2700">
                <a:latin typeface="Jumble" panose="02000503000000020004" pitchFamily="2" charset="0"/>
              </a:rPr>
              <a:t>line.</a:t>
            </a:r>
            <a:endParaRPr lang="ja-JP" altLang="en-US" sz="2700">
              <a:latin typeface="Jumble" panose="02000503000000020004" pitchFamily="2" charset="0"/>
            </a:endParaRPr>
          </a:p>
          <a:p>
            <a:pPr algn="l"/>
            <a:r>
              <a:rPr lang="en-US" altLang="ja-JP" sz="2700">
                <a:latin typeface="Jumble" panose="02000503000000020004" pitchFamily="2" charset="0"/>
              </a:rPr>
              <a:t>We</a:t>
            </a:r>
            <a:r>
              <a:rPr lang="ja-JP" altLang="en-US" sz="2700">
                <a:latin typeface="Jumble" panose="02000503000000020004" pitchFamily="2" charset="0"/>
              </a:rPr>
              <a:t> </a:t>
            </a:r>
            <a:r>
              <a:rPr lang="en-US" altLang="ja-JP" sz="2700">
                <a:latin typeface="Jumble" panose="02000503000000020004" pitchFamily="2" charset="0"/>
              </a:rPr>
              <a:t>want</a:t>
            </a:r>
            <a:r>
              <a:rPr lang="ja-JP" altLang="en-US" sz="2700">
                <a:latin typeface="Jumble" panose="02000503000000020004" pitchFamily="2" charset="0"/>
              </a:rPr>
              <a:t> </a:t>
            </a:r>
            <a:r>
              <a:rPr lang="en-US" altLang="ja-JP" sz="2700">
                <a:latin typeface="Jumble" panose="02000503000000020004" pitchFamily="2" charset="0"/>
              </a:rPr>
              <a:t>to</a:t>
            </a:r>
            <a:r>
              <a:rPr lang="ja-JP" altLang="en-US" sz="2700">
                <a:latin typeface="Jumble" panose="02000503000000020004" pitchFamily="2" charset="0"/>
              </a:rPr>
              <a:t> </a:t>
            </a:r>
            <a:r>
              <a:rPr lang="en-US" altLang="ja-JP" sz="2700">
                <a:latin typeface="Jumble" panose="02000503000000020004" pitchFamily="2" charset="0"/>
              </a:rPr>
              <a:t>create</a:t>
            </a:r>
            <a:r>
              <a:rPr lang="ja-JP" altLang="en-US" sz="2700">
                <a:latin typeface="Jumble" panose="02000503000000020004" pitchFamily="2" charset="0"/>
              </a:rPr>
              <a:t> </a:t>
            </a:r>
            <a:r>
              <a:rPr lang="en-US" altLang="ja-JP" sz="2700">
                <a:latin typeface="Jumble" panose="02000503000000020004" pitchFamily="2" charset="0"/>
              </a:rPr>
              <a:t>beautiful</a:t>
            </a:r>
            <a:r>
              <a:rPr lang="ja-JP" altLang="en-US" sz="2700">
                <a:latin typeface="Jumble" panose="02000503000000020004" pitchFamily="2" charset="0"/>
              </a:rPr>
              <a:t> </a:t>
            </a:r>
            <a:r>
              <a:rPr lang="en-US" altLang="ja-JP" sz="2700">
                <a:latin typeface="Jumble" panose="02000503000000020004" pitchFamily="2" charset="0"/>
              </a:rPr>
              <a:t>sea</a:t>
            </a:r>
            <a:r>
              <a:rPr lang="ja-JP" altLang="en-US" sz="2700">
                <a:latin typeface="Jumble" panose="02000503000000020004" pitchFamily="2" charset="0"/>
              </a:rPr>
              <a:t> </a:t>
            </a:r>
            <a:r>
              <a:rPr lang="en-US" altLang="ja-JP" sz="2700">
                <a:latin typeface="Jumble" panose="02000503000000020004" pitchFamily="2" charset="0"/>
              </a:rPr>
              <a:t>and</a:t>
            </a:r>
            <a:r>
              <a:rPr lang="ja-JP" altLang="en-US" sz="2700">
                <a:latin typeface="Jumble" panose="02000503000000020004" pitchFamily="2" charset="0"/>
              </a:rPr>
              <a:t> </a:t>
            </a:r>
            <a:r>
              <a:rPr lang="en-US" altLang="ja-JP" sz="2700">
                <a:latin typeface="Jumble" panose="02000503000000020004" pitchFamily="2" charset="0"/>
              </a:rPr>
              <a:t>protect</a:t>
            </a:r>
            <a:r>
              <a:rPr lang="ja-JP" altLang="en-US" sz="2700">
                <a:latin typeface="Jumble" panose="02000503000000020004" pitchFamily="2" charset="0"/>
              </a:rPr>
              <a:t> </a:t>
            </a:r>
            <a:r>
              <a:rPr lang="en-US" altLang="ja-JP" sz="2700">
                <a:latin typeface="Jumble" panose="02000503000000020004" pitchFamily="2" charset="0"/>
              </a:rPr>
              <a:t>Kehi</a:t>
            </a:r>
            <a:r>
              <a:rPr lang="ja-JP" altLang="en-US" sz="2700">
                <a:latin typeface="Jumble" panose="02000503000000020004" pitchFamily="2" charset="0"/>
              </a:rPr>
              <a:t> </a:t>
            </a:r>
            <a:r>
              <a:rPr lang="en-US" altLang="ja-JP" sz="2700">
                <a:latin typeface="Jumble" panose="02000503000000020004" pitchFamily="2" charset="0"/>
              </a:rPr>
              <a:t>no</a:t>
            </a:r>
            <a:r>
              <a:rPr lang="ja-JP" altLang="en-US" sz="2700">
                <a:latin typeface="Jumble" panose="02000503000000020004" pitchFamily="2" charset="0"/>
              </a:rPr>
              <a:t> </a:t>
            </a:r>
            <a:r>
              <a:rPr lang="en-US" altLang="ja-JP" sz="2700">
                <a:latin typeface="Jumble" panose="02000503000000020004" pitchFamily="2" charset="0"/>
              </a:rPr>
              <a:t>Matsubara.</a:t>
            </a:r>
            <a:endParaRPr lang="ja-JP" altLang="en-US" sz="2700">
              <a:latin typeface="Jumble" panose="02000503000000020004" pitchFamily="2" charset="0"/>
            </a:endParaRPr>
          </a:p>
          <a:p>
            <a:pPr algn="l"/>
            <a:r>
              <a:rPr lang="en-US" altLang="ja-JP" sz="2700">
                <a:latin typeface="Jumble" panose="02000503000000020004" pitchFamily="2" charset="0"/>
              </a:rPr>
              <a:t>Finally,</a:t>
            </a:r>
            <a:r>
              <a:rPr lang="ja-JP" altLang="en-US" sz="2700">
                <a:latin typeface="Jumble" panose="02000503000000020004" pitchFamily="2" charset="0"/>
              </a:rPr>
              <a:t> </a:t>
            </a:r>
            <a:r>
              <a:rPr lang="en-US" altLang="ja-JP" sz="2700">
                <a:latin typeface="Jumble" panose="02000503000000020004" pitchFamily="2" charset="0"/>
              </a:rPr>
              <a:t>trash</a:t>
            </a:r>
            <a:r>
              <a:rPr lang="ja-JP" altLang="en-US" sz="2700">
                <a:latin typeface="Jumble" panose="02000503000000020004" pitchFamily="2" charset="0"/>
              </a:rPr>
              <a:t> </a:t>
            </a:r>
            <a:r>
              <a:rPr lang="en-US" altLang="ja-JP" sz="2700">
                <a:latin typeface="Jumble" panose="02000503000000020004" pitchFamily="2" charset="0"/>
              </a:rPr>
              <a:t>in</a:t>
            </a:r>
            <a:r>
              <a:rPr lang="ja-JP" altLang="en-US" sz="2700">
                <a:latin typeface="Jumble" panose="02000503000000020004" pitchFamily="2" charset="0"/>
              </a:rPr>
              <a:t> </a:t>
            </a:r>
            <a:r>
              <a:rPr lang="en-US" altLang="ja-JP" sz="2700">
                <a:latin typeface="Jumble" panose="02000503000000020004" pitchFamily="2" charset="0"/>
              </a:rPr>
              <a:t>the</a:t>
            </a:r>
            <a:r>
              <a:rPr lang="ja-JP" altLang="en-US" sz="2700">
                <a:latin typeface="Jumble" panose="02000503000000020004" pitchFamily="2" charset="0"/>
              </a:rPr>
              <a:t> </a:t>
            </a:r>
            <a:r>
              <a:rPr lang="en-US" altLang="ja-JP" sz="2700">
                <a:latin typeface="Jumble" panose="02000503000000020004" pitchFamily="2" charset="0"/>
              </a:rPr>
              <a:t>sea</a:t>
            </a:r>
            <a:r>
              <a:rPr lang="ja-JP" altLang="en-US" sz="2700">
                <a:latin typeface="Jumble" panose="02000503000000020004" pitchFamily="2" charset="0"/>
              </a:rPr>
              <a:t> </a:t>
            </a:r>
            <a:r>
              <a:rPr lang="en-US" altLang="ja-JP" sz="2700">
                <a:latin typeface="Jumble" panose="02000503000000020004" pitchFamily="2" charset="0"/>
              </a:rPr>
              <a:t>can</a:t>
            </a:r>
            <a:r>
              <a:rPr lang="ja-JP" altLang="en-US" sz="2700">
                <a:latin typeface="Jumble" panose="02000503000000020004" pitchFamily="2" charset="0"/>
              </a:rPr>
              <a:t> </a:t>
            </a:r>
            <a:r>
              <a:rPr lang="en-US" altLang="ja-JP" sz="2700">
                <a:latin typeface="Jumble" panose="02000503000000020004" pitchFamily="2" charset="0"/>
              </a:rPr>
              <a:t>harm</a:t>
            </a:r>
            <a:r>
              <a:rPr lang="ja-JP" altLang="en-US" sz="2700">
                <a:latin typeface="Jumble" panose="02000503000000020004" pitchFamily="2" charset="0"/>
              </a:rPr>
              <a:t> </a:t>
            </a:r>
            <a:r>
              <a:rPr lang="en-US" altLang="ja-JP" sz="2700">
                <a:latin typeface="Jumble" panose="02000503000000020004" pitchFamily="2" charset="0"/>
              </a:rPr>
              <a:t>living</a:t>
            </a:r>
            <a:r>
              <a:rPr lang="ja-JP" altLang="en-US" sz="2700">
                <a:latin typeface="Jumble" panose="02000503000000020004" pitchFamily="2" charset="0"/>
              </a:rPr>
              <a:t> </a:t>
            </a:r>
            <a:r>
              <a:rPr lang="en-US" altLang="ja-JP" sz="2700">
                <a:latin typeface="Jumble" panose="02000503000000020004" pitchFamily="2" charset="0"/>
              </a:rPr>
              <a:t>creatures,</a:t>
            </a:r>
            <a:r>
              <a:rPr lang="ja-JP" altLang="en-US" sz="2700">
                <a:latin typeface="Jumble" panose="02000503000000020004" pitchFamily="2" charset="0"/>
              </a:rPr>
              <a:t> </a:t>
            </a:r>
            <a:r>
              <a:rPr lang="en-US" altLang="ja-JP" sz="2700">
                <a:latin typeface="Jumble" panose="02000503000000020004" pitchFamily="2" charset="0"/>
              </a:rPr>
              <a:t>so</a:t>
            </a:r>
            <a:r>
              <a:rPr lang="ja-JP" altLang="en-US" sz="2700">
                <a:latin typeface="Jumble" panose="02000503000000020004" pitchFamily="2" charset="0"/>
              </a:rPr>
              <a:t> </a:t>
            </a:r>
            <a:r>
              <a:rPr lang="en-US" altLang="ja-JP" sz="2700">
                <a:latin typeface="Jumble" panose="02000503000000020004" pitchFamily="2" charset="0"/>
              </a:rPr>
              <a:t>please</a:t>
            </a:r>
            <a:r>
              <a:rPr lang="ja-JP" altLang="en-US" sz="2700">
                <a:latin typeface="Jumble" panose="02000503000000020004" pitchFamily="2" charset="0"/>
              </a:rPr>
              <a:t> </a:t>
            </a:r>
            <a:r>
              <a:rPr lang="en-US" altLang="ja-JP" sz="2700">
                <a:latin typeface="Jumble" panose="02000503000000020004" pitchFamily="2" charset="0"/>
              </a:rPr>
              <a:t>take</a:t>
            </a:r>
            <a:r>
              <a:rPr lang="ja-JP" altLang="en-US" sz="2700">
                <a:latin typeface="Jumble" panose="02000503000000020004" pitchFamily="2" charset="0"/>
              </a:rPr>
              <a:t> </a:t>
            </a:r>
            <a:r>
              <a:rPr lang="en-US" altLang="ja-JP" sz="2700">
                <a:latin typeface="Jumble" panose="02000503000000020004" pitchFamily="2" charset="0"/>
              </a:rPr>
              <a:t>any</a:t>
            </a:r>
            <a:r>
              <a:rPr lang="ja-JP" altLang="en-US" sz="2700">
                <a:latin typeface="Jumble" panose="02000503000000020004" pitchFamily="2" charset="0"/>
              </a:rPr>
              <a:t> </a:t>
            </a:r>
            <a:r>
              <a:rPr lang="en-US" altLang="ja-JP" sz="2700">
                <a:latin typeface="Jumble" panose="02000503000000020004" pitchFamily="2" charset="0"/>
              </a:rPr>
              <a:t>trash</a:t>
            </a:r>
            <a:r>
              <a:rPr lang="ja-JP" altLang="en-US" sz="2700">
                <a:latin typeface="Jumble" panose="02000503000000020004" pitchFamily="2" charset="0"/>
              </a:rPr>
              <a:t> </a:t>
            </a:r>
            <a:r>
              <a:rPr lang="en-US" altLang="ja-JP" sz="2700">
                <a:latin typeface="Jumble" panose="02000503000000020004" pitchFamily="2" charset="0"/>
              </a:rPr>
              <a:t>you</a:t>
            </a:r>
            <a:r>
              <a:rPr lang="ja-JP" altLang="en-US" sz="2700">
                <a:latin typeface="Jumble" panose="02000503000000020004" pitchFamily="2" charset="0"/>
              </a:rPr>
              <a:t> </a:t>
            </a:r>
            <a:r>
              <a:rPr lang="en-US" altLang="ja-JP" sz="2700">
                <a:latin typeface="Jumble" panose="02000503000000020004" pitchFamily="2" charset="0"/>
              </a:rPr>
              <a:t>produce</a:t>
            </a:r>
            <a:r>
              <a:rPr lang="ja-JP" altLang="en-US" sz="2700">
                <a:latin typeface="Jumble" panose="02000503000000020004" pitchFamily="2" charset="0"/>
              </a:rPr>
              <a:t> </a:t>
            </a:r>
            <a:r>
              <a:rPr lang="en-US" altLang="ja-JP" sz="2700">
                <a:latin typeface="Jumble" panose="02000503000000020004" pitchFamily="2" charset="0"/>
              </a:rPr>
              <a:t>home</a:t>
            </a:r>
            <a:r>
              <a:rPr lang="ja-JP" altLang="en-US" sz="2700">
                <a:latin typeface="Jumble" panose="02000503000000020004" pitchFamily="2" charset="0"/>
              </a:rPr>
              <a:t> </a:t>
            </a:r>
            <a:r>
              <a:rPr lang="en-US" altLang="ja-JP" sz="2700">
                <a:latin typeface="Jumble" panose="02000503000000020004" pitchFamily="2" charset="0"/>
              </a:rPr>
              <a:t>with</a:t>
            </a:r>
            <a:r>
              <a:rPr lang="ja-JP" altLang="en-US" sz="2700">
                <a:latin typeface="Jumble" panose="02000503000000020004" pitchFamily="2" charset="0"/>
              </a:rPr>
              <a:t> </a:t>
            </a:r>
            <a:r>
              <a:rPr lang="en-US" altLang="ja-JP" sz="2700">
                <a:latin typeface="Jumble" panose="02000503000000020004" pitchFamily="2" charset="0"/>
              </a:rPr>
              <a:t>you.</a:t>
            </a:r>
            <a:endParaRPr lang="ja-JP" altLang="en-US" sz="2700">
              <a:latin typeface="Jumble" panose="02000503000000020004" pitchFamily="2" charset="0"/>
            </a:endParaRPr>
          </a:p>
        </p:txBody>
      </p:sp>
      <p:pic>
        <p:nvPicPr>
          <p:cNvPr id="6" name="図 6">
            <a:extLst>
              <a:ext uri="{FF2B5EF4-FFF2-40B4-BE49-F238E27FC236}">
                <a16:creationId xmlns:a16="http://schemas.microsoft.com/office/drawing/2014/main" id="{7A0DDD23-4137-D5DC-9E7F-2DCF14C3912B}"/>
              </a:ext>
            </a:extLst>
          </p:cNvPr>
          <p:cNvPicPr>
            <a:picLocks noChangeAspect="1"/>
          </p:cNvPicPr>
          <p:nvPr/>
        </p:nvPicPr>
        <p:blipFill>
          <a:blip r:embed="rId3"/>
          <a:stretch>
            <a:fillRect/>
          </a:stretch>
        </p:blipFill>
        <p:spPr>
          <a:xfrm>
            <a:off x="8980556" y="22526"/>
            <a:ext cx="3191476" cy="212236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7" name="テキスト ボックス 6">
            <a:extLst>
              <a:ext uri="{FF2B5EF4-FFF2-40B4-BE49-F238E27FC236}">
                <a16:creationId xmlns:a16="http://schemas.microsoft.com/office/drawing/2014/main" id="{9D3A2794-ADA1-DE85-B9B2-FB1DCF080060}"/>
              </a:ext>
            </a:extLst>
          </p:cNvPr>
          <p:cNvSpPr txBox="1"/>
          <p:nvPr/>
        </p:nvSpPr>
        <p:spPr>
          <a:xfrm>
            <a:off x="9960864" y="6570176"/>
            <a:ext cx="2533269" cy="236801"/>
          </a:xfrm>
          <a:prstGeom prst="rect">
            <a:avLst/>
          </a:prstGeom>
          <a:noFill/>
        </p:spPr>
        <p:txBody>
          <a:bodyPr wrap="square" rtlCol="0">
            <a:spAutoFit/>
          </a:bodyPr>
          <a:lstStyle/>
          <a:p>
            <a:pPr algn="l"/>
            <a:r>
              <a:rPr lang="en-US" altLang="ja-JP" sz="900"/>
              <a:t>https://www.teramoto.co.jp/columns/19722/</a:t>
            </a:r>
            <a:endParaRPr lang="ja-JP" altLang="en-US" sz="900"/>
          </a:p>
        </p:txBody>
      </p:sp>
      <p:pic>
        <p:nvPicPr>
          <p:cNvPr id="11" name="図 12">
            <a:extLst>
              <a:ext uri="{FF2B5EF4-FFF2-40B4-BE49-F238E27FC236}">
                <a16:creationId xmlns:a16="http://schemas.microsoft.com/office/drawing/2014/main" id="{B0F964D7-11F9-CD02-F35C-5538FC6E0231}"/>
              </a:ext>
            </a:extLst>
          </p:cNvPr>
          <p:cNvPicPr>
            <a:picLocks noChangeAspect="1"/>
          </p:cNvPicPr>
          <p:nvPr/>
        </p:nvPicPr>
        <p:blipFill>
          <a:blip r:embed="rId4"/>
          <a:stretch>
            <a:fillRect/>
          </a:stretch>
        </p:blipFill>
        <p:spPr>
          <a:xfrm>
            <a:off x="53256" y="51023"/>
            <a:ext cx="3158189" cy="2332813"/>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
        <p:nvSpPr>
          <p:cNvPr id="13" name="テキスト ボックス 12">
            <a:extLst>
              <a:ext uri="{FF2B5EF4-FFF2-40B4-BE49-F238E27FC236}">
                <a16:creationId xmlns:a16="http://schemas.microsoft.com/office/drawing/2014/main" id="{E1C55759-372F-5E8B-2CDA-036286042A70}"/>
              </a:ext>
            </a:extLst>
          </p:cNvPr>
          <p:cNvSpPr txBox="1"/>
          <p:nvPr/>
        </p:nvSpPr>
        <p:spPr>
          <a:xfrm>
            <a:off x="9960864" y="6362608"/>
            <a:ext cx="2993922" cy="246221"/>
          </a:xfrm>
          <a:prstGeom prst="rect">
            <a:avLst/>
          </a:prstGeom>
          <a:noFill/>
        </p:spPr>
        <p:txBody>
          <a:bodyPr wrap="square" rtlCol="0">
            <a:spAutoFit/>
          </a:bodyPr>
          <a:lstStyle/>
          <a:p>
            <a:pPr algn="l"/>
            <a:r>
              <a:rPr lang="en-US" altLang="ja-JP" sz="1000"/>
              <a:t>https://sdgs.yahoo.co.jp/featured/21.html</a:t>
            </a:r>
            <a:endParaRPr lang="ja-JP" altLang="en-US" sz="1000"/>
          </a:p>
        </p:txBody>
      </p:sp>
    </p:spTree>
    <p:extLst>
      <p:ext uri="{BB962C8B-B14F-4D97-AF65-F5344CB8AC3E}">
        <p14:creationId xmlns:p14="http://schemas.microsoft.com/office/powerpoint/2010/main" val="19600503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ppt_x"/>
                                          </p:val>
                                        </p:tav>
                                        <p:tav tm="100000">
                                          <p:val>
                                            <p:strVal val="#ppt_x"/>
                                          </p:val>
                                        </p:tav>
                                      </p:tavLst>
                                    </p:anim>
                                    <p:anim calcmode="lin" valueType="num">
                                      <p:cBhvr additive="base">
                                        <p:cTn id="8" dur="500" fill="hold"/>
                                        <p:tgtEl>
                                          <p:spTgt spid="2"/>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0" presetClass="entr" presetSubtype="0" fill="hold" grpId="0" nodeType="clickEffect">
                                  <p:stCondLst>
                                    <p:cond delay="0"/>
                                  </p:stCondLst>
                                  <p:childTnLst>
                                    <p:set>
                                      <p:cBhvr>
                                        <p:cTn id="12" dur="1" fill="hold">
                                          <p:stCondLst>
                                            <p:cond delay="0"/>
                                          </p:stCondLst>
                                        </p:cTn>
                                        <p:tgtEl>
                                          <p:spTgt spid="4">
                                            <p:txEl>
                                              <p:pRg st="0" end="0"/>
                                            </p:txEl>
                                          </p:spTgt>
                                        </p:tgtEl>
                                        <p:attrNameLst>
                                          <p:attrName>style.visibility</p:attrName>
                                        </p:attrNameLst>
                                      </p:cBhvr>
                                      <p:to>
                                        <p:strVal val="visible"/>
                                      </p:to>
                                    </p:set>
                                    <p:animEffect transition="in" filter="fade">
                                      <p:cBhvr>
                                        <p:cTn id="13" dur="500"/>
                                        <p:tgtEl>
                                          <p:spTgt spid="4">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4">
                                            <p:txEl>
                                              <p:pRg st="1" end="1"/>
                                            </p:txEl>
                                          </p:spTgt>
                                        </p:tgtEl>
                                        <p:attrNameLst>
                                          <p:attrName>style.visibility</p:attrName>
                                        </p:attrNameLst>
                                      </p:cBhvr>
                                      <p:to>
                                        <p:strVal val="visible"/>
                                      </p:to>
                                    </p:set>
                                    <p:animEffect transition="in" filter="fade">
                                      <p:cBhvr>
                                        <p:cTn id="18" dur="500"/>
                                        <p:tgtEl>
                                          <p:spTgt spid="4">
                                            <p:txEl>
                                              <p:pRg st="1" end="1"/>
                                            </p:txEl>
                                          </p:spTgt>
                                        </p:tgtEl>
                                      </p:cBhvr>
                                    </p:animEffect>
                                  </p:childTnLst>
                                </p:cTn>
                              </p:par>
                            </p:childTnLst>
                          </p:cTn>
                        </p:par>
                      </p:childTnLst>
                    </p:cTn>
                  </p:par>
                  <p:par>
                    <p:cTn id="19" fill="hold">
                      <p:stCondLst>
                        <p:cond delay="indefinite"/>
                      </p:stCondLst>
                      <p:childTnLst>
                        <p:par>
                          <p:cTn id="20" fill="hold">
                            <p:stCondLst>
                              <p:cond delay="0"/>
                            </p:stCondLst>
                            <p:childTnLst>
                              <p:par>
                                <p:cTn id="21" presetID="10" presetClass="entr" presetSubtype="0" fill="hold" grpId="0" nodeType="clickEffect">
                                  <p:stCondLst>
                                    <p:cond delay="0"/>
                                  </p:stCondLst>
                                  <p:childTnLst>
                                    <p:set>
                                      <p:cBhvr>
                                        <p:cTn id="22" dur="1" fill="hold">
                                          <p:stCondLst>
                                            <p:cond delay="0"/>
                                          </p:stCondLst>
                                        </p:cTn>
                                        <p:tgtEl>
                                          <p:spTgt spid="4">
                                            <p:txEl>
                                              <p:pRg st="2" end="2"/>
                                            </p:txEl>
                                          </p:spTgt>
                                        </p:tgtEl>
                                        <p:attrNameLst>
                                          <p:attrName>style.visibility</p:attrName>
                                        </p:attrNameLst>
                                      </p:cBhvr>
                                      <p:to>
                                        <p:strVal val="visible"/>
                                      </p:to>
                                    </p:set>
                                    <p:animEffect transition="in" filter="fade">
                                      <p:cBhvr>
                                        <p:cTn id="23" dur="500"/>
                                        <p:tgtEl>
                                          <p:spTgt spid="4">
                                            <p:txEl>
                                              <p:pRg st="2" end="2"/>
                                            </p:txEl>
                                          </p:spTgt>
                                        </p:tgtEl>
                                      </p:cBhvr>
                                    </p:animEffect>
                                  </p:childTnLst>
                                </p:cTn>
                              </p:par>
                            </p:childTnLst>
                          </p:cTn>
                        </p:par>
                      </p:childTnLst>
                    </p:cTn>
                  </p:par>
                  <p:par>
                    <p:cTn id="24" fill="hold">
                      <p:stCondLst>
                        <p:cond delay="indefinite"/>
                      </p:stCondLst>
                      <p:childTnLst>
                        <p:par>
                          <p:cTn id="25" fill="hold">
                            <p:stCondLst>
                              <p:cond delay="0"/>
                            </p:stCondLst>
                            <p:childTnLst>
                              <p:par>
                                <p:cTn id="26" presetID="10" presetClass="entr" presetSubtype="0" fill="hold" grpId="0" nodeType="clickEffect">
                                  <p:stCondLst>
                                    <p:cond delay="0"/>
                                  </p:stCondLst>
                                  <p:childTnLst>
                                    <p:set>
                                      <p:cBhvr>
                                        <p:cTn id="27" dur="1" fill="hold">
                                          <p:stCondLst>
                                            <p:cond delay="0"/>
                                          </p:stCondLst>
                                        </p:cTn>
                                        <p:tgtEl>
                                          <p:spTgt spid="4">
                                            <p:txEl>
                                              <p:pRg st="3" end="3"/>
                                            </p:txEl>
                                          </p:spTgt>
                                        </p:tgtEl>
                                        <p:attrNameLst>
                                          <p:attrName>style.visibility</p:attrName>
                                        </p:attrNameLst>
                                      </p:cBhvr>
                                      <p:to>
                                        <p:strVal val="visible"/>
                                      </p:to>
                                    </p:set>
                                    <p:animEffect transition="in" filter="fade">
                                      <p:cBhvr>
                                        <p:cTn id="28" dur="500"/>
                                        <p:tgtEl>
                                          <p:spTgt spid="4">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alphaModFix amt="63462"/>
          </a:blip>
          <a:stretch>
            <a:fillRect t="-12000" b="-12000"/>
          </a:stretch>
        </a:blipFill>
        <a:effectLst/>
      </p:bgPr>
    </p:bg>
    <p:spTree>
      <p:nvGrpSpPr>
        <p:cNvPr id="1" name=""/>
        <p:cNvGrpSpPr/>
        <p:nvPr/>
      </p:nvGrpSpPr>
      <p:grpSpPr>
        <a:xfrm>
          <a:off x="0" y="0"/>
          <a:ext cx="0" cy="0"/>
          <a:chOff x="0" y="0"/>
          <a:chExt cx="0" cy="0"/>
        </a:xfrm>
      </p:grpSpPr>
      <p:sp>
        <p:nvSpPr>
          <p:cNvPr id="3" name="コンテンツ プレースホルダー 2">
            <a:extLst>
              <a:ext uri="{FF2B5EF4-FFF2-40B4-BE49-F238E27FC236}">
                <a16:creationId xmlns:a16="http://schemas.microsoft.com/office/drawing/2014/main" id="{65FA8626-6C9D-7008-39DE-1CE40F535CFA}"/>
              </a:ext>
            </a:extLst>
          </p:cNvPr>
          <p:cNvSpPr>
            <a:spLocks noGrp="1"/>
          </p:cNvSpPr>
          <p:nvPr>
            <p:ph idx="1"/>
          </p:nvPr>
        </p:nvSpPr>
        <p:spPr>
          <a:xfrm>
            <a:off x="244319" y="633037"/>
            <a:ext cx="9874561" cy="5238234"/>
          </a:xfrm>
        </p:spPr>
        <p:txBody>
          <a:bodyPr>
            <a:noAutofit/>
          </a:bodyPr>
          <a:lstStyle/>
          <a:p>
            <a:pPr marL="0" indent="0">
              <a:buNone/>
            </a:pP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In</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order</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to</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reduce</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a</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large</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amount</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of</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sea</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trash,</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why</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don’t</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we</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pick</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up</a:t>
            </a:r>
            <a:r>
              <a:rPr lang="ja-JP" altLang="en-US" sz="7600" b="1">
                <a:solidFill>
                  <a:srgbClr val="7030A0"/>
                </a:solidFill>
                <a:latin typeface="Arial Rounded MT Bold" panose="020F0704030504030204" pitchFamily="34" charset="0"/>
                <a:cs typeface="ADLaM Display" panose="02010000000000000000" pitchFamily="2" charset="0"/>
              </a:rPr>
              <a:t> </a:t>
            </a:r>
            <a:r>
              <a:rPr lang="en-US" altLang="ja-JP" sz="7600" b="1">
                <a:solidFill>
                  <a:srgbClr val="7030A0"/>
                </a:solidFill>
                <a:latin typeface="Arial Rounded MT Bold" panose="020F0704030504030204" pitchFamily="34" charset="0"/>
                <a:ea typeface="ADLaM Display" panose="02010000000000000000" pitchFamily="2" charset="0"/>
                <a:cs typeface="ADLaM Display" panose="02010000000000000000" pitchFamily="2" charset="0"/>
              </a:rPr>
              <a:t>them?</a:t>
            </a:r>
            <a:endParaRPr lang="ja-JP" altLang="en-US" sz="7600" b="1" dirty="0">
              <a:solidFill>
                <a:srgbClr val="7030A0"/>
              </a:solidFill>
              <a:latin typeface="Arial Rounded MT Bold" panose="020F0704030504030204" pitchFamily="34" charset="0"/>
              <a:cs typeface="ADLaM Display" panose="02010000000000000000" pitchFamily="2" charset="0"/>
            </a:endParaRPr>
          </a:p>
        </p:txBody>
      </p:sp>
      <p:sp>
        <p:nvSpPr>
          <p:cNvPr id="4" name="テキスト ボックス 3">
            <a:extLst>
              <a:ext uri="{FF2B5EF4-FFF2-40B4-BE49-F238E27FC236}">
                <a16:creationId xmlns:a16="http://schemas.microsoft.com/office/drawing/2014/main" id="{65551ACA-2213-AA87-BEA6-8A0F10C24159}"/>
              </a:ext>
            </a:extLst>
          </p:cNvPr>
          <p:cNvSpPr txBox="1"/>
          <p:nvPr/>
        </p:nvSpPr>
        <p:spPr>
          <a:xfrm>
            <a:off x="8481174" y="6458883"/>
            <a:ext cx="3710826" cy="230832"/>
          </a:xfrm>
          <a:prstGeom prst="rect">
            <a:avLst/>
          </a:prstGeom>
          <a:noFill/>
        </p:spPr>
        <p:txBody>
          <a:bodyPr wrap="square" rtlCol="0">
            <a:spAutoFit/>
          </a:bodyPr>
          <a:lstStyle/>
          <a:p>
            <a:pPr algn="l"/>
            <a:r>
              <a:rPr lang="en-US" altLang="ja-JP" sz="900" dirty="0"/>
              <a:t>https://</a:t>
            </a:r>
            <a:r>
              <a:rPr lang="en-US" altLang="ja-JP" sz="900" dirty="0" err="1"/>
              <a:t>www.nippon</a:t>
            </a:r>
            <a:r>
              <a:rPr lang="en-US" altLang="ja-JP" sz="900" dirty="0"/>
              <a:t>-foundation.or.jp/journal/2020/43293/ocean_pollution/</a:t>
            </a:r>
            <a:endParaRPr lang="ja-JP" altLang="en-US" sz="900" dirty="0"/>
          </a:p>
        </p:txBody>
      </p:sp>
      <p:pic>
        <p:nvPicPr>
          <p:cNvPr id="5" name="図 6">
            <a:extLst>
              <a:ext uri="{FF2B5EF4-FFF2-40B4-BE49-F238E27FC236}">
                <a16:creationId xmlns:a16="http://schemas.microsoft.com/office/drawing/2014/main" id="{C80E3AAC-69B2-C969-0A83-49D19C13BB63}"/>
              </a:ext>
            </a:extLst>
          </p:cNvPr>
          <p:cNvPicPr>
            <a:picLocks noChangeAspect="1"/>
          </p:cNvPicPr>
          <p:nvPr/>
        </p:nvPicPr>
        <p:blipFill>
          <a:blip r:embed="rId3"/>
          <a:stretch>
            <a:fillRect/>
          </a:stretch>
        </p:blipFill>
        <p:spPr>
          <a:xfrm>
            <a:off x="8552435" y="2445903"/>
            <a:ext cx="3855660" cy="4128396"/>
          </a:xfrm>
          <a:prstGeom prst="rect">
            <a:avLst/>
          </a:prstGeom>
        </p:spPr>
      </p:pic>
      <p:sp>
        <p:nvSpPr>
          <p:cNvPr id="7" name="テキスト ボックス 6">
            <a:extLst>
              <a:ext uri="{FF2B5EF4-FFF2-40B4-BE49-F238E27FC236}">
                <a16:creationId xmlns:a16="http://schemas.microsoft.com/office/drawing/2014/main" id="{376A05B7-4A45-EBB2-41F2-CFDAE5AA5F80}"/>
              </a:ext>
            </a:extLst>
          </p:cNvPr>
          <p:cNvSpPr txBox="1"/>
          <p:nvPr/>
        </p:nvSpPr>
        <p:spPr>
          <a:xfrm>
            <a:off x="9455856" y="6594569"/>
            <a:ext cx="3046589" cy="230832"/>
          </a:xfrm>
          <a:prstGeom prst="rect">
            <a:avLst/>
          </a:prstGeom>
          <a:noFill/>
        </p:spPr>
        <p:txBody>
          <a:bodyPr wrap="square" rtlCol="0">
            <a:spAutoFit/>
          </a:bodyPr>
          <a:lstStyle/>
          <a:p>
            <a:pPr algn="l"/>
            <a:r>
              <a:rPr lang="en-US" altLang="ja-JP" sz="900"/>
              <a:t>https://www.irasutoya.com/2018/10/blog-post_846.html</a:t>
            </a:r>
            <a:endParaRPr lang="ja-JP" altLang="en-US" sz="900"/>
          </a:p>
        </p:txBody>
      </p:sp>
    </p:spTree>
    <p:extLst>
      <p:ext uri="{BB962C8B-B14F-4D97-AF65-F5344CB8AC3E}">
        <p14:creationId xmlns:p14="http://schemas.microsoft.com/office/powerpoint/2010/main" val="247304302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BC3E1C3D-633C-4756-B09B-9AD080714C9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36668" y="640080"/>
            <a:ext cx="10915252" cy="5263134"/>
          </a:xfrm>
          <a:prstGeom prst="rect">
            <a:avLst/>
          </a:prstGeom>
          <a:noFill/>
          <a:ln w="31750" cap="sq">
            <a:solidFill>
              <a:schemeClr val="accent2"/>
            </a:soli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a:extLst>
              <a:ext uri="{FF2B5EF4-FFF2-40B4-BE49-F238E27FC236}">
                <a16:creationId xmlns:a16="http://schemas.microsoft.com/office/drawing/2014/main" id="{1295DAF8-54BC-4834-A4B1-7DD2F7AFE5A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1520" y="802767"/>
            <a:ext cx="10585166" cy="493776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タイトル 1">
            <a:extLst>
              <a:ext uri="{FF2B5EF4-FFF2-40B4-BE49-F238E27FC236}">
                <a16:creationId xmlns:a16="http://schemas.microsoft.com/office/drawing/2014/main" id="{28C1306B-D4C1-73CA-A183-E3E3034FC705}"/>
              </a:ext>
            </a:extLst>
          </p:cNvPr>
          <p:cNvSpPr>
            <a:spLocks noGrp="1"/>
          </p:cNvSpPr>
          <p:nvPr>
            <p:ph type="title"/>
          </p:nvPr>
        </p:nvSpPr>
        <p:spPr>
          <a:xfrm>
            <a:off x="1120624" y="1122807"/>
            <a:ext cx="9954443" cy="4297680"/>
          </a:xfrm>
          <a:noFill/>
          <a:ln>
            <a:noFill/>
          </a:ln>
        </p:spPr>
        <p:txBody>
          <a:bodyPr vert="horz" lIns="182880" tIns="182880" rIns="182880" bIns="182880" rtlCol="0" anchor="ctr">
            <a:noAutofit/>
          </a:bodyPr>
          <a:lstStyle/>
          <a:p>
            <a:r>
              <a:rPr lang="en-US" altLang="ja-JP" sz="10400">
                <a:solidFill>
                  <a:srgbClr val="FFFFFF"/>
                </a:solidFill>
                <a:latin typeface="Cavolini" panose="020B0604020202020204" pitchFamily="34" charset="0"/>
                <a:cs typeface="Cavolini" panose="020B0604020202020204" pitchFamily="34" charset="0"/>
              </a:rPr>
              <a:t>Thank</a:t>
            </a:r>
            <a:r>
              <a:rPr lang="ja-JP" altLang="en-US" sz="10400">
                <a:solidFill>
                  <a:srgbClr val="FFFFFF"/>
                </a:solidFill>
                <a:latin typeface="Cavolini" panose="020B0604020202020204" pitchFamily="34" charset="0"/>
                <a:cs typeface="Cavolini" panose="020B0604020202020204" pitchFamily="34" charset="0"/>
              </a:rPr>
              <a:t> </a:t>
            </a:r>
            <a:r>
              <a:rPr lang="en-US" altLang="ja-JP" sz="10400">
                <a:solidFill>
                  <a:srgbClr val="FFFFFF"/>
                </a:solidFill>
                <a:latin typeface="Cavolini" panose="020B0604020202020204" pitchFamily="34" charset="0"/>
                <a:cs typeface="Cavolini" panose="020B0604020202020204" pitchFamily="34" charset="0"/>
              </a:rPr>
              <a:t>you</a:t>
            </a:r>
            <a:r>
              <a:rPr lang="ja-JP" altLang="en-US" sz="10400">
                <a:solidFill>
                  <a:srgbClr val="FFFFFF"/>
                </a:solidFill>
                <a:latin typeface="Cavolini" panose="020B0604020202020204" pitchFamily="34" charset="0"/>
                <a:cs typeface="Cavolini" panose="020B0604020202020204" pitchFamily="34" charset="0"/>
              </a:rPr>
              <a:t> </a:t>
            </a:r>
            <a:r>
              <a:rPr lang="en-US" altLang="ja-JP" sz="10400">
                <a:solidFill>
                  <a:srgbClr val="FFFFFF"/>
                </a:solidFill>
                <a:latin typeface="Cavolini" panose="020B0604020202020204" pitchFamily="34" charset="0"/>
                <a:cs typeface="Cavolini" panose="020B0604020202020204" pitchFamily="34" charset="0"/>
              </a:rPr>
              <a:t>for</a:t>
            </a:r>
            <a:r>
              <a:rPr lang="ja-JP" altLang="en-US" sz="10400">
                <a:solidFill>
                  <a:srgbClr val="FFFFFF"/>
                </a:solidFill>
                <a:latin typeface="Cavolini" panose="020B0604020202020204" pitchFamily="34" charset="0"/>
                <a:cs typeface="Cavolini" panose="020B0604020202020204" pitchFamily="34" charset="0"/>
              </a:rPr>
              <a:t> </a:t>
            </a:r>
            <a:r>
              <a:rPr lang="en-US" altLang="ja-JP" sz="10400">
                <a:solidFill>
                  <a:srgbClr val="FFFFFF"/>
                </a:solidFill>
                <a:latin typeface="Cavolini" panose="020B0604020202020204" pitchFamily="34" charset="0"/>
                <a:cs typeface="Cavolini" panose="020B0604020202020204" pitchFamily="34" charset="0"/>
              </a:rPr>
              <a:t>your</a:t>
            </a:r>
            <a:r>
              <a:rPr lang="ja-JP" altLang="en-US" sz="10400">
                <a:solidFill>
                  <a:srgbClr val="FFFFFF"/>
                </a:solidFill>
                <a:latin typeface="Cavolini" panose="020B0604020202020204" pitchFamily="34" charset="0"/>
                <a:cs typeface="Cavolini" panose="020B0604020202020204" pitchFamily="34" charset="0"/>
              </a:rPr>
              <a:t> </a:t>
            </a:r>
            <a:r>
              <a:rPr lang="en-US" altLang="ja-JP" sz="10400">
                <a:solidFill>
                  <a:srgbClr val="FFFFFF"/>
                </a:solidFill>
                <a:latin typeface="Cavolini" panose="020B0604020202020204" pitchFamily="34" charset="0"/>
                <a:cs typeface="Cavolini" panose="020B0604020202020204" pitchFamily="34" charset="0"/>
              </a:rPr>
              <a:t>attention</a:t>
            </a:r>
            <a:endParaRPr lang="en-US" altLang="ja-JP" sz="10400" kern="1200" cap="all" spc="200" baseline="0">
              <a:solidFill>
                <a:srgbClr val="FFFFFF"/>
              </a:solidFill>
              <a:latin typeface="Cavolini" panose="020B0604020202020204" pitchFamily="34" charset="0"/>
              <a:cs typeface="Cavolini" panose="020B0604020202020204" pitchFamily="34" charset="0"/>
            </a:endParaRPr>
          </a:p>
        </p:txBody>
      </p:sp>
    </p:spTree>
    <p:extLst>
      <p:ext uri="{BB962C8B-B14F-4D97-AF65-F5344CB8AC3E}">
        <p14:creationId xmlns:p14="http://schemas.microsoft.com/office/powerpoint/2010/main" val="2901107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theme/theme1.xml><?xml version="1.0" encoding="utf-8"?>
<a:theme xmlns:a="http://schemas.openxmlformats.org/drawingml/2006/main" name="パーセル">
  <a:themeElements>
    <a:clrScheme name="Parcel">
      <a:dk1>
        <a:srgbClr val="000000"/>
      </a:dk1>
      <a:lt1>
        <a:srgbClr val="FFFFFF"/>
      </a:lt1>
      <a:dk2>
        <a:srgbClr val="4A5356"/>
      </a:dk2>
      <a:lt2>
        <a:srgbClr val="E8E3CE"/>
      </a:lt2>
      <a:accent1>
        <a:srgbClr val="F6A21D"/>
      </a:accent1>
      <a:accent2>
        <a:srgbClr val="9BAFB5"/>
      </a:accent2>
      <a:accent3>
        <a:srgbClr val="C96731"/>
      </a:accent3>
      <a:accent4>
        <a:srgbClr val="9CA383"/>
      </a:accent4>
      <a:accent5>
        <a:srgbClr val="87795D"/>
      </a:accent5>
      <a:accent6>
        <a:srgbClr val="A0988C"/>
      </a:accent6>
      <a:hlink>
        <a:srgbClr val="00B0F0"/>
      </a:hlink>
      <a:folHlink>
        <a:srgbClr val="738F97"/>
      </a:folHlink>
    </a:clrScheme>
    <a:fontScheme name="Parcel">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Parcel">
      <a:fillStyleLst>
        <a:solidFill>
          <a:schemeClr val="phClr"/>
        </a:solidFill>
        <a:gradFill rotWithShape="1">
          <a:gsLst>
            <a:gs pos="0">
              <a:schemeClr val="phClr">
                <a:tint val="80000"/>
                <a:satMod val="107000"/>
                <a:lumMod val="103000"/>
              </a:schemeClr>
            </a:gs>
            <a:gs pos="100000">
              <a:schemeClr val="phClr">
                <a:tint val="82000"/>
                <a:satMod val="109000"/>
                <a:lumMod val="103000"/>
              </a:schemeClr>
            </a:gs>
          </a:gsLst>
          <a:lin ang="5400000" scaled="0"/>
        </a:gradFill>
        <a:gradFill rotWithShape="1">
          <a:gsLst>
            <a:gs pos="0">
              <a:schemeClr val="phClr">
                <a:tint val="97000"/>
                <a:satMod val="100000"/>
                <a:lumMod val="102000"/>
              </a:schemeClr>
            </a:gs>
            <a:gs pos="50000">
              <a:schemeClr val="phClr">
                <a:shade val="100000"/>
                <a:satMod val="103000"/>
                <a:lumMod val="100000"/>
              </a:schemeClr>
            </a:gs>
            <a:gs pos="100000">
              <a:schemeClr val="phClr">
                <a:shade val="93000"/>
                <a:satMod val="110000"/>
                <a:lumMod val="99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31750" cap="flat" cmpd="sng" algn="ctr">
          <a:solidFill>
            <a:schemeClr val="phClr"/>
          </a:solidFill>
          <a:prstDash val="solid"/>
        </a:ln>
      </a:lnStyleLst>
      <a:effectStyleLst>
        <a:effectStyle>
          <a:effectLst/>
        </a:effectStyle>
        <a:effectStyle>
          <a:effectLst/>
        </a:effectStyle>
        <a:effectStyle>
          <a:effectLst>
            <a:outerShdw blurRad="55880" dist="15240" dir="5400000" algn="ctr" rotWithShape="0">
              <a:srgbClr val="000000">
                <a:alpha val="45000"/>
              </a:srgbClr>
            </a:outerShdw>
          </a:effectLst>
          <a:scene3d>
            <a:camera prst="orthographicFront">
              <a:rot lat="0" lon="0" rev="0"/>
            </a:camera>
            <a:lightRig rig="brightRoom" dir="tl"/>
          </a:scene3d>
          <a:sp3d prstMaterial="dkEdge">
            <a:bevelT w="0" h="0"/>
          </a:sp3d>
        </a:effectStyle>
      </a:effectStyleLst>
      <a:bgFillStyleLst>
        <a:solidFill>
          <a:schemeClr val="phClr"/>
        </a:solidFill>
        <a:solidFill>
          <a:schemeClr val="phClr">
            <a:tint val="95000"/>
            <a:satMod val="170000"/>
          </a:schemeClr>
        </a:solidFill>
        <a:gradFill rotWithShape="1">
          <a:gsLst>
            <a:gs pos="0">
              <a:schemeClr val="phClr">
                <a:tint val="97000"/>
                <a:shade val="100000"/>
                <a:satMod val="185000"/>
                <a:lumMod val="120000"/>
              </a:schemeClr>
            </a:gs>
            <a:gs pos="100000">
              <a:schemeClr val="phClr">
                <a:tint val="96000"/>
                <a:shade val="95000"/>
                <a:satMod val="215000"/>
                <a:lumMod val="80000"/>
              </a:schemeClr>
            </a:gs>
          </a:gsLst>
          <a:path path="circle">
            <a:fillToRect l="50000" t="55000" r="125000" b="100000"/>
          </a:path>
        </a:gradFill>
      </a:bgFillStyleLst>
    </a:fmtScheme>
  </a:themeElements>
  <a:objectDefaults/>
  <a:extraClrSchemeLst/>
  <a:extLst>
    <a:ext uri="{05A4C25C-085E-4340-85A3-A5531E510DB2}">
      <thm15:themeFamily xmlns:thm15="http://schemas.microsoft.com/office/thememl/2012/main" name="Parcel" id="{8BEC4385-4EB9-4D53-BFB5-0EA123736B6D}" vid="{4DB32801-28C0-48B0-8C1D-A9A58613615A}"/>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849</Words>
  <Application>Microsoft Office PowerPoint</Application>
  <PresentationFormat>ワイド画面</PresentationFormat>
  <Paragraphs>53</Paragraphs>
  <Slides>8</Slides>
  <Notes>6</Notes>
  <HiddenSlides>0</HiddenSlides>
  <MMClips>0</MMClips>
  <ScaleCrop>false</ScaleCrop>
  <HeadingPairs>
    <vt:vector size="6" baseType="variant">
      <vt:variant>
        <vt:lpstr>使用されているフォント</vt:lpstr>
      </vt:variant>
      <vt:variant>
        <vt:i4>9</vt:i4>
      </vt:variant>
      <vt:variant>
        <vt:lpstr>テーマ</vt:lpstr>
      </vt:variant>
      <vt:variant>
        <vt:i4>1</vt:i4>
      </vt:variant>
      <vt:variant>
        <vt:lpstr>スライド タイトル</vt:lpstr>
      </vt:variant>
      <vt:variant>
        <vt:i4>8</vt:i4>
      </vt:variant>
    </vt:vector>
  </HeadingPairs>
  <TitlesOfParts>
    <vt:vector size="18" baseType="lpstr">
      <vt:lpstr>游ゴシック</vt:lpstr>
      <vt:lpstr>ADLaM Display</vt:lpstr>
      <vt:lpstr>Arial</vt:lpstr>
      <vt:lpstr>Arial Rounded MT Bold</vt:lpstr>
      <vt:lpstr>Cavolini</vt:lpstr>
      <vt:lpstr>Gill Sans MT</vt:lpstr>
      <vt:lpstr>Helvetica</vt:lpstr>
      <vt:lpstr>Jumble</vt:lpstr>
      <vt:lpstr>Wingdings</vt:lpstr>
      <vt:lpstr>パーセル</vt:lpstr>
      <vt:lpstr>Sea trash art group</vt:lpstr>
      <vt:lpstr>Motivation of activity</vt:lpstr>
      <vt:lpstr>Current state of sea trash</vt:lpstr>
      <vt:lpstr>How to create</vt:lpstr>
      <vt:lpstr>PowerPoint プレゼンテーション</vt:lpstr>
      <vt:lpstr>thoughts</vt:lpstr>
      <vt:lpstr>PowerPoint プレゼンテーション</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プレゼンテーション</dc:title>
  <dc:creator>付属中学校 22025</dc:creator>
  <cp:lastModifiedBy>気比高校教員 22039</cp:lastModifiedBy>
  <cp:revision>24</cp:revision>
  <dcterms:created xsi:type="dcterms:W3CDTF">2025-01-10T05:23:45Z</dcterms:created>
  <dcterms:modified xsi:type="dcterms:W3CDTF">2025-02-18T04:10:45Z</dcterms:modified>
</cp:coreProperties>
</file>

<file path=docProps/thumbnail.jpeg>
</file>